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7" r:id="rId6"/>
    <p:sldId id="278" r:id="rId7"/>
    <p:sldId id="279" r:id="rId8"/>
    <p:sldId id="264" r:id="rId9"/>
    <p:sldId id="267" r:id="rId10"/>
    <p:sldId id="268" r:id="rId11"/>
    <p:sldId id="260" r:id="rId12"/>
    <p:sldId id="269" r:id="rId13"/>
    <p:sldId id="270" r:id="rId14"/>
    <p:sldId id="259" r:id="rId15"/>
    <p:sldId id="275" r:id="rId16"/>
    <p:sldId id="273" r:id="rId17"/>
    <p:sldId id="274" r:id="rId18"/>
    <p:sldId id="262" r:id="rId19"/>
    <p:sldId id="271" r:id="rId20"/>
    <p:sldId id="276" r:id="rId21"/>
    <p:sldId id="263" r:id="rId22"/>
    <p:sldId id="27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FAE3D"/>
    <a:srgbClr val="FFF2CD"/>
    <a:srgbClr val="FFF7E1"/>
    <a:srgbClr val="00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5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3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9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31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2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0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145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8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82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28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97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2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B5CE-37E9-4D48-A2CC-B091DAA33EC2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24602-6967-4644-AE30-6FA0B011C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goplat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catchtable.co.kr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ningcode.com/" TargetMode="External"/><Relationship Id="rId2" Type="http://schemas.openxmlformats.org/officeDocument/2006/relationships/hyperlink" Target="https://www.menupan.com/Restaurant/search/search_main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ctrTitle"/>
              </p:nvPr>
            </p:nvSpPr>
            <p:spPr>
              <a:xfrm>
                <a:off x="-8313" y="1"/>
                <a:ext cx="1532313" cy="4156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rgbClr val="FFAE3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FFAE3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FFAE3D"/>
                            </a:solidFill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ko-KR" altLang="en-US" sz="2000" dirty="0">
                    <a:solidFill>
                      <a:srgbClr val="FFAE3D"/>
                    </a:solidFill>
                  </a:rPr>
                  <a:t> </a:t>
                </a:r>
                <a:r>
                  <a:rPr lang="en-US" altLang="ko-KR" sz="2000" dirty="0">
                    <a:solidFill>
                      <a:srgbClr val="FFAE3D"/>
                    </a:solidFill>
                  </a:rPr>
                  <a:t>Project</a:t>
                </a:r>
                <a:endParaRPr lang="ko-KR" altLang="en-US" sz="2000" dirty="0">
                  <a:solidFill>
                    <a:srgbClr val="FFAE3D"/>
                  </a:solidFill>
                </a:endParaRP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-8313" y="1"/>
                <a:ext cx="1532313" cy="415636"/>
              </a:xfrm>
              <a:blipFill>
                <a:blip r:embed="rId2"/>
                <a:stretch>
                  <a:fillRect t="-2941" b="-26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8313" y="399011"/>
            <a:ext cx="5328458" cy="448887"/>
          </a:xfrm>
        </p:spPr>
        <p:txBody>
          <a:bodyPr>
            <a:noAutofit/>
          </a:bodyPr>
          <a:lstStyle/>
          <a:p>
            <a:pPr algn="r"/>
            <a:r>
              <a:rPr lang="ko-KR" altLang="en-US" sz="5400" b="1" dirty="0" err="1">
                <a:solidFill>
                  <a:srgbClr val="FFAE3D"/>
                </a:solidFill>
              </a:rPr>
              <a:t>모아맛</a:t>
            </a:r>
            <a:r>
              <a:rPr lang="en-US" altLang="ko-KR" sz="5400" b="1" dirty="0">
                <a:solidFill>
                  <a:srgbClr val="FFAE3D"/>
                </a:solidFill>
              </a:rPr>
              <a:t>.zip</a:t>
            </a:r>
            <a:endParaRPr lang="ko-KR" altLang="en-US" sz="5400" b="1" dirty="0">
              <a:solidFill>
                <a:srgbClr val="FFAE3D"/>
              </a:solidFill>
            </a:endParaRPr>
          </a:p>
        </p:txBody>
      </p:sp>
      <p:sp>
        <p:nvSpPr>
          <p:cNvPr id="6" name="평행 사변형 5"/>
          <p:cNvSpPr/>
          <p:nvPr/>
        </p:nvSpPr>
        <p:spPr>
          <a:xfrm>
            <a:off x="374073" y="1280160"/>
            <a:ext cx="4954385" cy="99752"/>
          </a:xfrm>
          <a:prstGeom prst="parallelogram">
            <a:avLst/>
          </a:prstGeom>
          <a:solidFill>
            <a:srgbClr val="FFAE3D"/>
          </a:solidFill>
          <a:ln>
            <a:solidFill>
              <a:srgbClr val="FF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AE3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2487" y="4958631"/>
            <a:ext cx="504305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dist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FFAE3D"/>
                </a:solidFill>
              </a:rPr>
              <a:t>팀 프로젝트 이름 </a:t>
            </a:r>
            <a:r>
              <a:rPr lang="en-US" altLang="ko-KR" sz="2000" b="1" dirty="0">
                <a:solidFill>
                  <a:srgbClr val="FFAE3D"/>
                </a:solidFill>
              </a:rPr>
              <a:t>: </a:t>
            </a:r>
            <a:r>
              <a:rPr lang="ko-KR" altLang="en-US" sz="2000" b="1" dirty="0" err="1">
                <a:solidFill>
                  <a:srgbClr val="FFAE3D"/>
                </a:solidFill>
              </a:rPr>
              <a:t>모아맛집</a:t>
            </a:r>
            <a:endParaRPr lang="en-US" altLang="ko-KR" sz="2000" b="1" dirty="0">
              <a:solidFill>
                <a:srgbClr val="FFAE3D"/>
              </a:solidFill>
            </a:endParaRPr>
          </a:p>
          <a:p>
            <a:pPr marL="171450" indent="-171450" algn="dist">
              <a:buFont typeface="Wingdings" panose="05000000000000000000" pitchFamily="2" charset="2"/>
              <a:buChar char="§"/>
            </a:pPr>
            <a:endParaRPr lang="en-US" altLang="ko-KR" sz="2000" b="1" dirty="0">
              <a:solidFill>
                <a:srgbClr val="FFAE3D"/>
              </a:solidFill>
            </a:endParaRPr>
          </a:p>
          <a:p>
            <a:pPr marL="171450" indent="-171450" algn="dist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FFAE3D"/>
                </a:solidFill>
              </a:rPr>
              <a:t>팀 명 </a:t>
            </a:r>
            <a:r>
              <a:rPr lang="en-US" altLang="ko-KR" sz="2000" b="1" dirty="0">
                <a:solidFill>
                  <a:srgbClr val="FFAE3D"/>
                </a:solidFill>
              </a:rPr>
              <a:t>: </a:t>
            </a:r>
            <a:r>
              <a:rPr lang="ko-KR" altLang="en-US" sz="2000" b="1" dirty="0" err="1">
                <a:solidFill>
                  <a:srgbClr val="FFAE3D"/>
                </a:solidFill>
              </a:rPr>
              <a:t>학원에나와조</a:t>
            </a:r>
            <a:endParaRPr lang="en-US" altLang="ko-KR" sz="2000" b="1" dirty="0">
              <a:solidFill>
                <a:srgbClr val="FFAE3D"/>
              </a:solidFill>
            </a:endParaRPr>
          </a:p>
          <a:p>
            <a:pPr marL="171450" indent="-171450" algn="dist">
              <a:buFont typeface="Wingdings" panose="05000000000000000000" pitchFamily="2" charset="2"/>
              <a:buChar char="§"/>
            </a:pPr>
            <a:endParaRPr lang="en-US" altLang="ko-KR" sz="2000" b="1" dirty="0">
              <a:solidFill>
                <a:srgbClr val="FFAE3D"/>
              </a:solidFill>
            </a:endParaRPr>
          </a:p>
          <a:p>
            <a:pPr marL="171450" indent="-171450" algn="dist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FFAE3D"/>
                </a:solidFill>
              </a:rPr>
              <a:t>팀 원 </a:t>
            </a:r>
            <a:r>
              <a:rPr lang="en-US" altLang="ko-KR" sz="2000" b="1" dirty="0">
                <a:solidFill>
                  <a:srgbClr val="FFAE3D"/>
                </a:solidFill>
              </a:rPr>
              <a:t>: </a:t>
            </a:r>
            <a:r>
              <a:rPr lang="ko-KR" altLang="en-US" sz="2000" b="1" dirty="0">
                <a:solidFill>
                  <a:srgbClr val="FFAE3D"/>
                </a:solidFill>
              </a:rPr>
              <a:t>이상원</a:t>
            </a:r>
            <a:r>
              <a:rPr lang="en-US" altLang="ko-KR" sz="2000" b="1" dirty="0">
                <a:solidFill>
                  <a:srgbClr val="FFAE3D"/>
                </a:solidFill>
              </a:rPr>
              <a:t>, </a:t>
            </a:r>
            <a:r>
              <a:rPr lang="ko-KR" altLang="en-US" sz="2000" b="1" dirty="0" err="1">
                <a:solidFill>
                  <a:srgbClr val="FFAE3D"/>
                </a:solidFill>
              </a:rPr>
              <a:t>지동선</a:t>
            </a:r>
            <a:r>
              <a:rPr lang="ko-KR" altLang="en-US" sz="2000" b="1" dirty="0">
                <a:solidFill>
                  <a:srgbClr val="FFAE3D"/>
                </a:solidFill>
              </a:rPr>
              <a:t> </a:t>
            </a:r>
            <a:r>
              <a:rPr lang="en-US" altLang="ko-KR" sz="2000" b="1" dirty="0">
                <a:solidFill>
                  <a:srgbClr val="FFAE3D"/>
                </a:solidFill>
              </a:rPr>
              <a:t>, </a:t>
            </a:r>
            <a:r>
              <a:rPr lang="ko-KR" altLang="en-US" sz="2000" b="1" dirty="0" err="1">
                <a:solidFill>
                  <a:srgbClr val="FFAE3D"/>
                </a:solidFill>
              </a:rPr>
              <a:t>주성원</a:t>
            </a:r>
            <a:endParaRPr lang="en-US" altLang="ko-KR" sz="2000" b="1" dirty="0">
              <a:solidFill>
                <a:srgbClr val="FFAE3D"/>
              </a:solidFill>
            </a:endParaRPr>
          </a:p>
          <a:p>
            <a:pPr marL="171450" indent="-171450" algn="r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171450" indent="-171450" algn="r"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171450" indent="-171450" algn="r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 algn="r">
              <a:buFont typeface="Wingdings" panose="05000000000000000000" pitchFamily="2" charset="2"/>
              <a:buChar char="§"/>
            </a:pP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53" y="2813591"/>
            <a:ext cx="2826526" cy="33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81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제작 과정 </a:t>
            </a:r>
            <a:r>
              <a:rPr lang="en-US" altLang="ko-KR" sz="3200" dirty="0">
                <a:latin typeface="+mj-ea"/>
              </a:rPr>
              <a:t>– </a:t>
            </a:r>
            <a:r>
              <a:rPr lang="ko-KR" altLang="en-US" sz="3200" dirty="0">
                <a:latin typeface="+mj-ea"/>
              </a:rPr>
              <a:t>역할 분담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0119" y="3075709"/>
            <a:ext cx="3358342" cy="5070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주성원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의 역할분담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103099" y="3074843"/>
            <a:ext cx="507076" cy="5070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/>
          <p:cNvSpPr/>
          <p:nvPr/>
        </p:nvSpPr>
        <p:spPr>
          <a:xfrm rot="13501390">
            <a:off x="4336745" y="3404953"/>
            <a:ext cx="260933" cy="6468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 rot="19100471">
            <a:off x="4307771" y="3334064"/>
            <a:ext cx="167910" cy="71242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도넛 9"/>
          <p:cNvSpPr/>
          <p:nvPr/>
        </p:nvSpPr>
        <p:spPr>
          <a:xfrm>
            <a:off x="4124560" y="3094584"/>
            <a:ext cx="311728" cy="311728"/>
          </a:xfrm>
          <a:prstGeom prst="donut">
            <a:avLst>
              <a:gd name="adj" fmla="val 117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610175" y="1819275"/>
            <a:ext cx="571425" cy="14620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181600" y="1824907"/>
            <a:ext cx="9601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08040" y="1316816"/>
            <a:ext cx="2362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B</a:t>
            </a:r>
            <a:r>
              <a:rPr lang="en-US" altLang="ko-KR" sz="1000" b="1" dirty="0"/>
              <a:t>oard 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4605018" y="3281366"/>
            <a:ext cx="576582" cy="15478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181600" y="4842903"/>
            <a:ext cx="9601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56407" y="4296680"/>
            <a:ext cx="2362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P</a:t>
            </a:r>
            <a:r>
              <a:rPr lang="en-US" altLang="ko-KR" sz="1000" b="1" dirty="0"/>
              <a:t>resentation</a:t>
            </a:r>
            <a:endParaRPr lang="ko-KR" altLang="en-US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605018" y="3278543"/>
            <a:ext cx="1502834" cy="2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56407" y="2714764"/>
            <a:ext cx="2362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C</a:t>
            </a:r>
            <a:r>
              <a:rPr lang="en-US" altLang="ko-KR" sz="1000" b="1" dirty="0"/>
              <a:t>omment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659878" y="4927622"/>
            <a:ext cx="516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웹 제작 프로젝트 발표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ko-KR" alt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6659877" y="1823258"/>
            <a:ext cx="5160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게시판 구현 작업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59877" y="3281096"/>
            <a:ext cx="5160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댓글 구현 작업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5687"/>
            <a:ext cx="1910959" cy="22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2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900437-9F73-4643-9AE8-26594C6C8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9" y="1525225"/>
            <a:ext cx="5185584" cy="4649152"/>
          </a:xfr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설명 </a:t>
            </a:r>
            <a:r>
              <a:rPr lang="en-US" altLang="ko-KR" sz="3200" dirty="0">
                <a:latin typeface="+mj-ea"/>
              </a:rPr>
              <a:t>– UML</a:t>
            </a:r>
            <a:endParaRPr lang="ko-KR" altLang="en-US" sz="3200" dirty="0">
              <a:latin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FB727C-4FBE-4077-9274-CFE5C7BA0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83" y="1525225"/>
            <a:ext cx="6576404" cy="46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2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7FCA2A2-DEDF-4FF7-A357-7353683F8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3" y="2052384"/>
            <a:ext cx="5319981" cy="435133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FE3F2CA-2F8F-43D6-9634-950D27D2D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설명 </a:t>
            </a:r>
            <a:r>
              <a:rPr lang="en-US" altLang="ko-KR" sz="3200" dirty="0">
                <a:latin typeface="+mj-ea"/>
              </a:rPr>
              <a:t>– HTML / CSS</a:t>
            </a:r>
            <a:endParaRPr lang="ko-KR" altLang="en-US" sz="3200" dirty="0"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BD7AB6-FD39-463A-A992-C22B4F8CCD51}"/>
              </a:ext>
            </a:extLst>
          </p:cNvPr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82EAF-837D-4051-BA1E-0E8823FBEFB0}"/>
              </a:ext>
            </a:extLst>
          </p:cNvPr>
          <p:cNvSpPr txBox="1"/>
          <p:nvPr/>
        </p:nvSpPr>
        <p:spPr>
          <a:xfrm>
            <a:off x="1792322" y="1502204"/>
            <a:ext cx="234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구상했던 메인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5A8594-A076-4EEF-9F36-02AC41F6CCAE}"/>
              </a:ext>
            </a:extLst>
          </p:cNvPr>
          <p:cNvSpPr txBox="1"/>
          <p:nvPr/>
        </p:nvSpPr>
        <p:spPr>
          <a:xfrm>
            <a:off x="8132231" y="1502204"/>
            <a:ext cx="258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구상한 메인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C7F3F88-A4E5-4820-BCE4-78EE1DCDEC8C}"/>
              </a:ext>
            </a:extLst>
          </p:cNvPr>
          <p:cNvSpPr/>
          <p:nvPr/>
        </p:nvSpPr>
        <p:spPr>
          <a:xfrm>
            <a:off x="5730239" y="3222213"/>
            <a:ext cx="896983" cy="20116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8A6491-E2EE-4B77-8F55-2E38DD34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87" y="2052383"/>
            <a:ext cx="515452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91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C557932-5E95-45D3-BC8F-1C9713057F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설명 </a:t>
            </a:r>
            <a:r>
              <a:rPr lang="en-US" altLang="ko-KR" sz="3200" dirty="0">
                <a:latin typeface="+mj-ea"/>
              </a:rPr>
              <a:t>– HTML / CSS</a:t>
            </a:r>
            <a:endParaRPr lang="ko-KR" altLang="en-US" sz="3200" dirty="0">
              <a:latin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9831C3-DD31-4EBB-B99C-1F43D8E1DA41}"/>
              </a:ext>
            </a:extLst>
          </p:cNvPr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ABAE7C-7271-4CE0-92AD-060607487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7" y="1824038"/>
            <a:ext cx="5186758" cy="459169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2764C91-FE03-4AAB-97F9-2F9204CBE4B1}"/>
              </a:ext>
            </a:extLst>
          </p:cNvPr>
          <p:cNvSpPr/>
          <p:nvPr/>
        </p:nvSpPr>
        <p:spPr>
          <a:xfrm>
            <a:off x="5771962" y="2980693"/>
            <a:ext cx="896983" cy="20116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831E0-57A4-4173-96EA-62A9F908668D}"/>
              </a:ext>
            </a:extLst>
          </p:cNvPr>
          <p:cNvSpPr txBox="1"/>
          <p:nvPr/>
        </p:nvSpPr>
        <p:spPr>
          <a:xfrm>
            <a:off x="1609649" y="1388031"/>
            <a:ext cx="254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구상했던 게시판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09A608-48EB-464C-AA49-27A6D98EA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1757363"/>
            <a:ext cx="5002319" cy="46583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31459A-85FE-4B3A-8140-257EF33128D3}"/>
              </a:ext>
            </a:extLst>
          </p:cNvPr>
          <p:cNvSpPr txBox="1"/>
          <p:nvPr/>
        </p:nvSpPr>
        <p:spPr>
          <a:xfrm>
            <a:off x="8097820" y="1388031"/>
            <a:ext cx="2895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구상한 게시판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112803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4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설명 </a:t>
            </a:r>
            <a:r>
              <a:rPr lang="en-US" altLang="ko-KR" sz="3200" dirty="0">
                <a:latin typeface="+mj-ea"/>
              </a:rPr>
              <a:t>– </a:t>
            </a:r>
            <a:r>
              <a:rPr lang="ko-KR" altLang="en-US" sz="3200" dirty="0">
                <a:latin typeface="+mj-ea"/>
              </a:rPr>
              <a:t>기능 설명</a:t>
            </a:r>
            <a:r>
              <a:rPr lang="en-US" altLang="ko-KR" sz="3200" dirty="0">
                <a:latin typeface="+mj-ea"/>
              </a:rPr>
              <a:t>(</a:t>
            </a:r>
            <a:r>
              <a:rPr lang="ko-KR" altLang="en-US" sz="3200" dirty="0">
                <a:latin typeface="+mj-ea"/>
              </a:rPr>
              <a:t>회원 정보</a:t>
            </a:r>
            <a:r>
              <a:rPr lang="en-US" altLang="ko-KR" sz="3200" dirty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B7C21D-C487-4C16-9B99-7DBFBC6184F3}"/>
              </a:ext>
            </a:extLst>
          </p:cNvPr>
          <p:cNvSpPr/>
          <p:nvPr/>
        </p:nvSpPr>
        <p:spPr>
          <a:xfrm>
            <a:off x="422153" y="3139788"/>
            <a:ext cx="1976582" cy="175491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메인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7F8823E-589B-4939-B415-DF17556E6721}"/>
              </a:ext>
            </a:extLst>
          </p:cNvPr>
          <p:cNvSpPr/>
          <p:nvPr/>
        </p:nvSpPr>
        <p:spPr>
          <a:xfrm>
            <a:off x="4470401" y="1366693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 </a:t>
            </a:r>
            <a:endParaRPr lang="en-US" altLang="ko-KR" sz="1200" dirty="0"/>
          </a:p>
          <a:p>
            <a:pPr algn="ctr"/>
            <a:r>
              <a:rPr lang="ko-KR" altLang="en-US" sz="1200" dirty="0"/>
              <a:t>성공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B171359-FBAB-46EA-8731-1ADBEB6E267E}"/>
              </a:ext>
            </a:extLst>
          </p:cNvPr>
          <p:cNvSpPr/>
          <p:nvPr/>
        </p:nvSpPr>
        <p:spPr>
          <a:xfrm>
            <a:off x="4481126" y="3973154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비밀번호 찾기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ACB4A22-3A73-4BC6-A427-2E76925B4F4F}"/>
              </a:ext>
            </a:extLst>
          </p:cNvPr>
          <p:cNvSpPr/>
          <p:nvPr/>
        </p:nvSpPr>
        <p:spPr>
          <a:xfrm>
            <a:off x="2843380" y="2691968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A50B829-E4F7-4876-9557-C47942F924ED}"/>
              </a:ext>
            </a:extLst>
          </p:cNvPr>
          <p:cNvSpPr/>
          <p:nvPr/>
        </p:nvSpPr>
        <p:spPr>
          <a:xfrm>
            <a:off x="4481127" y="2691968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아이디</a:t>
            </a:r>
            <a:endParaRPr lang="en-US" altLang="ko-KR" sz="1200" dirty="0"/>
          </a:p>
          <a:p>
            <a:pPr algn="ctr"/>
            <a:r>
              <a:rPr lang="ko-KR" altLang="en-US" sz="1200" dirty="0"/>
              <a:t>찾기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93716C3-C4A5-438B-AAE3-AD133D3CB60A}"/>
              </a:ext>
            </a:extLst>
          </p:cNvPr>
          <p:cNvSpPr/>
          <p:nvPr/>
        </p:nvSpPr>
        <p:spPr>
          <a:xfrm>
            <a:off x="2843380" y="5387650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회원가입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06A7FA0-7FCA-4E81-BB3E-59FC7FA4C978}"/>
              </a:ext>
            </a:extLst>
          </p:cNvPr>
          <p:cNvSpPr/>
          <p:nvPr/>
        </p:nvSpPr>
        <p:spPr>
          <a:xfrm rot="19386151">
            <a:off x="3897327" y="2176472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4140675-675A-41C4-8631-FA7C8B942BE0}"/>
              </a:ext>
            </a:extLst>
          </p:cNvPr>
          <p:cNvSpPr/>
          <p:nvPr/>
        </p:nvSpPr>
        <p:spPr>
          <a:xfrm rot="2213849" flipV="1">
            <a:off x="3940198" y="3837256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EBB0B20-C454-42B0-8319-5646201A6E47}"/>
              </a:ext>
            </a:extLst>
          </p:cNvPr>
          <p:cNvSpPr/>
          <p:nvPr/>
        </p:nvSpPr>
        <p:spPr>
          <a:xfrm rot="19720488">
            <a:off x="2435155" y="3394769"/>
            <a:ext cx="344055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90A19C1-FD4C-4F7D-9C61-3BD6FA5028E6}"/>
              </a:ext>
            </a:extLst>
          </p:cNvPr>
          <p:cNvSpPr/>
          <p:nvPr/>
        </p:nvSpPr>
        <p:spPr>
          <a:xfrm>
            <a:off x="5830455" y="1770496"/>
            <a:ext cx="2152074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DDBEB-2EBE-48E0-B773-54946A5CE858}"/>
              </a:ext>
            </a:extLst>
          </p:cNvPr>
          <p:cNvSpPr txBox="1"/>
          <p:nvPr/>
        </p:nvSpPr>
        <p:spPr>
          <a:xfrm>
            <a:off x="6377709" y="1515341"/>
            <a:ext cx="1057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세션 값 저장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730FCD0-3169-405F-AF91-1C93CD54470A}"/>
              </a:ext>
            </a:extLst>
          </p:cNvPr>
          <p:cNvSpPr/>
          <p:nvPr/>
        </p:nvSpPr>
        <p:spPr>
          <a:xfrm>
            <a:off x="8313013" y="1365192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메인</a:t>
            </a:r>
            <a:endParaRPr lang="en-US" altLang="ko-KR" sz="1200" dirty="0"/>
          </a:p>
          <a:p>
            <a:pPr algn="ctr"/>
            <a:r>
              <a:rPr lang="ko-KR" altLang="en-US" sz="1200" dirty="0"/>
              <a:t>페이지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BB0DEA4-2A65-4DC5-8A57-CCCC65B67FAF}"/>
              </a:ext>
            </a:extLst>
          </p:cNvPr>
          <p:cNvSpPr/>
          <p:nvPr/>
        </p:nvSpPr>
        <p:spPr>
          <a:xfrm>
            <a:off x="5825716" y="4340400"/>
            <a:ext cx="2152074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8D8489-97E4-4320-91E1-E2EE38F80D50}"/>
              </a:ext>
            </a:extLst>
          </p:cNvPr>
          <p:cNvSpPr txBox="1"/>
          <p:nvPr/>
        </p:nvSpPr>
        <p:spPr>
          <a:xfrm>
            <a:off x="5989661" y="3878735"/>
            <a:ext cx="182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아이디와 이메일을 통한</a:t>
            </a:r>
            <a:endParaRPr lang="en-US" altLang="ko-KR" sz="1200" b="1" dirty="0"/>
          </a:p>
          <a:p>
            <a:r>
              <a:rPr lang="ko-KR" altLang="en-US" sz="1200" b="1" dirty="0"/>
              <a:t>        유효성 검사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66B84A1-7980-427E-802B-3259FE376983}"/>
              </a:ext>
            </a:extLst>
          </p:cNvPr>
          <p:cNvSpPr/>
          <p:nvPr/>
        </p:nvSpPr>
        <p:spPr>
          <a:xfrm>
            <a:off x="8289497" y="5389705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  <a:endParaRPr lang="en-US" altLang="ko-KR" sz="1200" dirty="0"/>
          </a:p>
          <a:p>
            <a:pPr algn="ctr"/>
            <a:r>
              <a:rPr lang="ko-KR" altLang="en-US" sz="1200" dirty="0"/>
              <a:t>페이지</a:t>
            </a:r>
            <a:endParaRPr lang="ko-KR" altLang="en-US" sz="1600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2DC3B64-ACD2-417C-AA80-FD9DA10CC33C}"/>
              </a:ext>
            </a:extLst>
          </p:cNvPr>
          <p:cNvSpPr/>
          <p:nvPr/>
        </p:nvSpPr>
        <p:spPr>
          <a:xfrm>
            <a:off x="4294910" y="5791453"/>
            <a:ext cx="3726344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0E4D7-1478-4C70-B497-FC53E50BF11E}"/>
              </a:ext>
            </a:extLst>
          </p:cNvPr>
          <p:cNvSpPr txBox="1"/>
          <p:nvPr/>
        </p:nvSpPr>
        <p:spPr>
          <a:xfrm>
            <a:off x="5066480" y="5312082"/>
            <a:ext cx="228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회원 정보 입력 </a:t>
            </a:r>
            <a:r>
              <a:rPr lang="en-US" altLang="ko-KR" sz="1200" b="1" dirty="0"/>
              <a:t>(DB </a:t>
            </a:r>
            <a:r>
              <a:rPr lang="ko-KR" altLang="en-US" sz="1200" b="1" dirty="0"/>
              <a:t>저장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및 </a:t>
            </a:r>
            <a:endParaRPr lang="en-US" altLang="ko-KR" sz="1200" b="1" dirty="0"/>
          </a:p>
          <a:p>
            <a:r>
              <a:rPr lang="ko-KR" altLang="en-US" sz="1200" b="1" dirty="0"/>
              <a:t>유효성 검사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아이디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닉네임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592C5EA-7B2E-4880-91C4-9AD337F2B888}"/>
              </a:ext>
            </a:extLst>
          </p:cNvPr>
          <p:cNvSpPr/>
          <p:nvPr/>
        </p:nvSpPr>
        <p:spPr>
          <a:xfrm>
            <a:off x="5827595" y="3055448"/>
            <a:ext cx="2152074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9EAAA5-C4F6-4D97-8A7E-13F49896A211}"/>
              </a:ext>
            </a:extLst>
          </p:cNvPr>
          <p:cNvSpPr txBox="1"/>
          <p:nvPr/>
        </p:nvSpPr>
        <p:spPr>
          <a:xfrm>
            <a:off x="6030936" y="2436718"/>
            <a:ext cx="174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이름과 전화번호</a:t>
            </a:r>
            <a:r>
              <a:rPr lang="en-US" altLang="ko-KR" sz="1200" b="1" dirty="0"/>
              <a:t>,</a:t>
            </a:r>
          </a:p>
          <a:p>
            <a:r>
              <a:rPr lang="ko-KR" altLang="en-US" sz="1200" b="1" dirty="0"/>
              <a:t>본인확인 질문을 통한</a:t>
            </a:r>
            <a:r>
              <a:rPr lang="en-US" altLang="ko-KR" sz="1200" b="1" dirty="0"/>
              <a:t> </a:t>
            </a:r>
          </a:p>
          <a:p>
            <a:r>
              <a:rPr lang="ko-KR" altLang="en-US" sz="1200" b="1" dirty="0"/>
              <a:t>유효성 검사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34FBA09-2C15-46A7-BD73-450FD3CD651C}"/>
              </a:ext>
            </a:extLst>
          </p:cNvPr>
          <p:cNvSpPr/>
          <p:nvPr/>
        </p:nvSpPr>
        <p:spPr>
          <a:xfrm>
            <a:off x="8289497" y="2691968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아이디</a:t>
            </a:r>
            <a:endParaRPr lang="en-US" altLang="ko-KR" sz="1200" dirty="0"/>
          </a:p>
          <a:p>
            <a:pPr algn="ctr"/>
            <a:r>
              <a:rPr lang="ko-KR" altLang="en-US" sz="1200" dirty="0"/>
              <a:t>확인</a:t>
            </a:r>
            <a:endParaRPr lang="en-US" altLang="ko-KR" sz="1200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065D3C1-D894-4134-A639-0623A8657E9A}"/>
              </a:ext>
            </a:extLst>
          </p:cNvPr>
          <p:cNvSpPr/>
          <p:nvPr/>
        </p:nvSpPr>
        <p:spPr>
          <a:xfrm rot="19386151">
            <a:off x="9673244" y="2747232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6C17ECF-B01D-46A5-9CBA-44574ED31F1C}"/>
              </a:ext>
            </a:extLst>
          </p:cNvPr>
          <p:cNvSpPr/>
          <p:nvPr/>
        </p:nvSpPr>
        <p:spPr>
          <a:xfrm rot="2213849" flipV="1">
            <a:off x="9666888" y="3376935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B2D47E2-631B-41BE-A4A8-3A62AC38072C}"/>
              </a:ext>
            </a:extLst>
          </p:cNvPr>
          <p:cNvSpPr/>
          <p:nvPr/>
        </p:nvSpPr>
        <p:spPr>
          <a:xfrm>
            <a:off x="10312297" y="2053544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비밀번호 찾기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6D00F5-6CD1-4BD2-AA87-A0E7C0A1E9DF}"/>
              </a:ext>
            </a:extLst>
          </p:cNvPr>
          <p:cNvSpPr/>
          <p:nvPr/>
        </p:nvSpPr>
        <p:spPr>
          <a:xfrm>
            <a:off x="10312298" y="3326874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  <a:endParaRPr lang="en-US" altLang="ko-KR" sz="1200" dirty="0"/>
          </a:p>
          <a:p>
            <a:pPr algn="ctr"/>
            <a:r>
              <a:rPr lang="ko-KR" altLang="en-US" sz="1200" dirty="0"/>
              <a:t>페이지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44ABFA5-90A6-44EC-9F2A-E5A061008757}"/>
              </a:ext>
            </a:extLst>
          </p:cNvPr>
          <p:cNvSpPr/>
          <p:nvPr/>
        </p:nvSpPr>
        <p:spPr>
          <a:xfrm>
            <a:off x="8289497" y="3973154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비밀번호</a:t>
            </a:r>
            <a:endParaRPr lang="en-US" altLang="ko-KR" sz="1200" dirty="0"/>
          </a:p>
          <a:p>
            <a:pPr algn="ctr"/>
            <a:r>
              <a:rPr lang="ko-KR" altLang="en-US" sz="1200" dirty="0"/>
              <a:t>변경</a:t>
            </a:r>
            <a:endParaRPr lang="en-US" altLang="ko-KR" sz="1200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D0ABBA2-7C0F-4EA8-A2B6-61BE5F9A6147}"/>
              </a:ext>
            </a:extLst>
          </p:cNvPr>
          <p:cNvSpPr/>
          <p:nvPr/>
        </p:nvSpPr>
        <p:spPr>
          <a:xfrm rot="19386151">
            <a:off x="9723075" y="4232494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A4E0FC6-DBCA-4414-B8DA-EF825ECEE0E0}"/>
              </a:ext>
            </a:extLst>
          </p:cNvPr>
          <p:cNvSpPr/>
          <p:nvPr/>
        </p:nvSpPr>
        <p:spPr>
          <a:xfrm rot="2213849" flipV="1">
            <a:off x="2164677" y="5017625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581DDA83-CB8D-4FF9-A037-833FCA7F3040}"/>
              </a:ext>
            </a:extLst>
          </p:cNvPr>
          <p:cNvSpPr/>
          <p:nvPr/>
        </p:nvSpPr>
        <p:spPr>
          <a:xfrm flipV="1">
            <a:off x="4123411" y="3112541"/>
            <a:ext cx="30779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04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900281" y="3655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설명 </a:t>
            </a:r>
            <a:r>
              <a:rPr lang="en-US" altLang="ko-KR" sz="3200" dirty="0">
                <a:latin typeface="+mj-ea"/>
              </a:rPr>
              <a:t>– </a:t>
            </a:r>
            <a:r>
              <a:rPr lang="ko-KR" altLang="en-US" sz="3200" dirty="0">
                <a:latin typeface="+mj-ea"/>
              </a:rPr>
              <a:t>기능 설명</a:t>
            </a:r>
            <a:r>
              <a:rPr lang="en-US" altLang="ko-KR" sz="3200" dirty="0">
                <a:latin typeface="+mj-ea"/>
              </a:rPr>
              <a:t>(</a:t>
            </a:r>
            <a:r>
              <a:rPr lang="ko-KR" altLang="en-US" sz="3200" dirty="0">
                <a:latin typeface="+mj-ea"/>
              </a:rPr>
              <a:t>회원 정보</a:t>
            </a:r>
            <a:r>
              <a:rPr lang="en-US" altLang="ko-KR" sz="3200" dirty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B7C21D-C487-4C16-9B99-7DBFBC6184F3}"/>
              </a:ext>
            </a:extLst>
          </p:cNvPr>
          <p:cNvSpPr/>
          <p:nvPr/>
        </p:nvSpPr>
        <p:spPr>
          <a:xfrm>
            <a:off x="422153" y="3139788"/>
            <a:ext cx="1976582" cy="175491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메인 페이지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세션 값 존재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7F8823E-589B-4939-B415-DF17556E6721}"/>
              </a:ext>
            </a:extLst>
          </p:cNvPr>
          <p:cNvSpPr/>
          <p:nvPr/>
        </p:nvSpPr>
        <p:spPr>
          <a:xfrm>
            <a:off x="4470401" y="1366693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정보 수정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B171359-FBAB-46EA-8731-1ADBEB6E267E}"/>
              </a:ext>
            </a:extLst>
          </p:cNvPr>
          <p:cNvSpPr/>
          <p:nvPr/>
        </p:nvSpPr>
        <p:spPr>
          <a:xfrm>
            <a:off x="4481126" y="3973154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비밀번호</a:t>
            </a:r>
            <a:endParaRPr lang="en-US" altLang="ko-KR" sz="1200" dirty="0"/>
          </a:p>
          <a:p>
            <a:pPr algn="ctr"/>
            <a:r>
              <a:rPr lang="ko-KR" altLang="en-US" sz="1200" dirty="0"/>
              <a:t>변경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ACB4A22-3A73-4BC6-A427-2E76925B4F4F}"/>
              </a:ext>
            </a:extLst>
          </p:cNvPr>
          <p:cNvSpPr/>
          <p:nvPr/>
        </p:nvSpPr>
        <p:spPr>
          <a:xfrm>
            <a:off x="2843380" y="2691968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내 정보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A50B829-E4F7-4876-9557-C47942F924ED}"/>
              </a:ext>
            </a:extLst>
          </p:cNvPr>
          <p:cNvSpPr/>
          <p:nvPr/>
        </p:nvSpPr>
        <p:spPr>
          <a:xfrm>
            <a:off x="4481127" y="2691968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 탈퇴</a:t>
            </a:r>
            <a:endParaRPr lang="en-US" altLang="ko-KR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93716C3-C4A5-438B-AAE3-AD133D3CB60A}"/>
              </a:ext>
            </a:extLst>
          </p:cNvPr>
          <p:cNvSpPr/>
          <p:nvPr/>
        </p:nvSpPr>
        <p:spPr>
          <a:xfrm>
            <a:off x="2843380" y="5387650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06A7FA0-7FCA-4E81-BB3E-59FC7FA4C978}"/>
              </a:ext>
            </a:extLst>
          </p:cNvPr>
          <p:cNvSpPr/>
          <p:nvPr/>
        </p:nvSpPr>
        <p:spPr>
          <a:xfrm rot="19386151">
            <a:off x="3897327" y="2176472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4140675-675A-41C4-8631-FA7C8B942BE0}"/>
              </a:ext>
            </a:extLst>
          </p:cNvPr>
          <p:cNvSpPr/>
          <p:nvPr/>
        </p:nvSpPr>
        <p:spPr>
          <a:xfrm rot="2213849" flipV="1">
            <a:off x="3940198" y="3837256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EBB0B20-C454-42B0-8319-5646201A6E47}"/>
              </a:ext>
            </a:extLst>
          </p:cNvPr>
          <p:cNvSpPr/>
          <p:nvPr/>
        </p:nvSpPr>
        <p:spPr>
          <a:xfrm rot="19720488">
            <a:off x="2435155" y="3394769"/>
            <a:ext cx="344055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90A19C1-FD4C-4F7D-9C61-3BD6FA5028E6}"/>
              </a:ext>
            </a:extLst>
          </p:cNvPr>
          <p:cNvSpPr/>
          <p:nvPr/>
        </p:nvSpPr>
        <p:spPr>
          <a:xfrm>
            <a:off x="5830455" y="1770496"/>
            <a:ext cx="2152074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DDBEB-2EBE-48E0-B773-54946A5CE858}"/>
              </a:ext>
            </a:extLst>
          </p:cNvPr>
          <p:cNvSpPr txBox="1"/>
          <p:nvPr/>
        </p:nvSpPr>
        <p:spPr>
          <a:xfrm>
            <a:off x="5825715" y="1503218"/>
            <a:ext cx="2152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비밀번호 확인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유효성 검사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730FCD0-3169-405F-AF91-1C93CD54470A}"/>
              </a:ext>
            </a:extLst>
          </p:cNvPr>
          <p:cNvSpPr/>
          <p:nvPr/>
        </p:nvSpPr>
        <p:spPr>
          <a:xfrm>
            <a:off x="8313013" y="1365192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정보 수정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BB0DEA4-2A65-4DC5-8A57-CCCC65B67FAF}"/>
              </a:ext>
            </a:extLst>
          </p:cNvPr>
          <p:cNvSpPr/>
          <p:nvPr/>
        </p:nvSpPr>
        <p:spPr>
          <a:xfrm>
            <a:off x="5825716" y="4340400"/>
            <a:ext cx="2152074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8D8489-97E4-4320-91E1-E2EE38F80D50}"/>
              </a:ext>
            </a:extLst>
          </p:cNvPr>
          <p:cNvSpPr txBox="1"/>
          <p:nvPr/>
        </p:nvSpPr>
        <p:spPr>
          <a:xfrm>
            <a:off x="5989661" y="3878735"/>
            <a:ext cx="182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아이디와 이메일을 통한</a:t>
            </a:r>
            <a:endParaRPr lang="en-US" altLang="ko-KR" sz="1200" b="1" dirty="0"/>
          </a:p>
          <a:p>
            <a:r>
              <a:rPr lang="ko-KR" altLang="en-US" sz="1200" b="1" dirty="0"/>
              <a:t>        유효성 검사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66B84A1-7980-427E-802B-3259FE376983}"/>
              </a:ext>
            </a:extLst>
          </p:cNvPr>
          <p:cNvSpPr/>
          <p:nvPr/>
        </p:nvSpPr>
        <p:spPr>
          <a:xfrm>
            <a:off x="8289497" y="5389705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  <a:endParaRPr lang="en-US" altLang="ko-KR" sz="1200" dirty="0"/>
          </a:p>
          <a:p>
            <a:pPr algn="ctr"/>
            <a:r>
              <a:rPr lang="ko-KR" altLang="en-US" sz="1200" dirty="0"/>
              <a:t>페이지</a:t>
            </a:r>
            <a:endParaRPr lang="ko-KR" altLang="en-US" sz="1600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72DC3B64-ACD2-417C-AA80-FD9DA10CC33C}"/>
              </a:ext>
            </a:extLst>
          </p:cNvPr>
          <p:cNvSpPr/>
          <p:nvPr/>
        </p:nvSpPr>
        <p:spPr>
          <a:xfrm>
            <a:off x="4294910" y="5791453"/>
            <a:ext cx="3726344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C0E4D7-1478-4C70-B497-FC53E50BF11E}"/>
              </a:ext>
            </a:extLst>
          </p:cNvPr>
          <p:cNvSpPr txBox="1"/>
          <p:nvPr/>
        </p:nvSpPr>
        <p:spPr>
          <a:xfrm>
            <a:off x="5601758" y="5459425"/>
            <a:ext cx="111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세션 값 제거</a:t>
            </a:r>
            <a:endParaRPr lang="ko-KR" altLang="en-US" sz="1200" b="1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592C5EA-7B2E-4880-91C4-9AD337F2B888}"/>
              </a:ext>
            </a:extLst>
          </p:cNvPr>
          <p:cNvSpPr/>
          <p:nvPr/>
        </p:nvSpPr>
        <p:spPr>
          <a:xfrm>
            <a:off x="5827595" y="3055448"/>
            <a:ext cx="2152074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9EAAA5-C4F6-4D97-8A7E-13F49896A211}"/>
              </a:ext>
            </a:extLst>
          </p:cNvPr>
          <p:cNvSpPr txBox="1"/>
          <p:nvPr/>
        </p:nvSpPr>
        <p:spPr>
          <a:xfrm>
            <a:off x="5986726" y="2576077"/>
            <a:ext cx="1745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탈퇴 이유와 상세 이유</a:t>
            </a:r>
            <a:endParaRPr lang="en-US" altLang="ko-KR" sz="1200" b="1" dirty="0"/>
          </a:p>
          <a:p>
            <a:r>
              <a:rPr lang="en-US" altLang="ko-KR" sz="1200" b="1" dirty="0"/>
              <a:t>(DB </a:t>
            </a:r>
            <a:r>
              <a:rPr lang="ko-KR" altLang="en-US" sz="1200" b="1" dirty="0"/>
              <a:t>저장</a:t>
            </a:r>
            <a:r>
              <a:rPr lang="en-US" altLang="ko-KR" sz="1200" b="1" dirty="0"/>
              <a:t>) (</a:t>
            </a:r>
            <a:r>
              <a:rPr lang="ko-KR" altLang="en-US" sz="1200" b="1" dirty="0"/>
              <a:t>분석 가능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34FBA09-2C15-46A7-BD73-450FD3CD651C}"/>
              </a:ext>
            </a:extLst>
          </p:cNvPr>
          <p:cNvSpPr/>
          <p:nvPr/>
        </p:nvSpPr>
        <p:spPr>
          <a:xfrm>
            <a:off x="8289497" y="2691968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탈퇴 처리</a:t>
            </a:r>
            <a:endParaRPr lang="en-US" altLang="ko-KR" sz="1200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065D3C1-D894-4134-A639-0623A8657E9A}"/>
              </a:ext>
            </a:extLst>
          </p:cNvPr>
          <p:cNvSpPr/>
          <p:nvPr/>
        </p:nvSpPr>
        <p:spPr>
          <a:xfrm>
            <a:off x="9677978" y="1770496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6C17ECF-B01D-46A5-9CBA-44574ED31F1C}"/>
              </a:ext>
            </a:extLst>
          </p:cNvPr>
          <p:cNvSpPr/>
          <p:nvPr/>
        </p:nvSpPr>
        <p:spPr>
          <a:xfrm rot="1417923" flipV="1">
            <a:off x="9677977" y="3254272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B2D47E2-631B-41BE-A4A8-3A62AC38072C}"/>
              </a:ext>
            </a:extLst>
          </p:cNvPr>
          <p:cNvSpPr/>
          <p:nvPr/>
        </p:nvSpPr>
        <p:spPr>
          <a:xfrm>
            <a:off x="10274096" y="1359644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내 정보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6D00F5-6CD1-4BD2-AA87-A0E7C0A1E9DF}"/>
              </a:ext>
            </a:extLst>
          </p:cNvPr>
          <p:cNvSpPr/>
          <p:nvPr/>
        </p:nvSpPr>
        <p:spPr>
          <a:xfrm>
            <a:off x="10259132" y="3125133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메인 </a:t>
            </a:r>
            <a:endParaRPr lang="en-US" altLang="ko-KR" sz="1200" dirty="0"/>
          </a:p>
          <a:p>
            <a:pPr algn="ctr"/>
            <a:r>
              <a:rPr lang="ko-KR" altLang="en-US" sz="1200" dirty="0"/>
              <a:t>페이지</a:t>
            </a:r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44ABFA5-90A6-44EC-9F2A-E5A061008757}"/>
              </a:ext>
            </a:extLst>
          </p:cNvPr>
          <p:cNvSpPr/>
          <p:nvPr/>
        </p:nvSpPr>
        <p:spPr>
          <a:xfrm>
            <a:off x="8289497" y="3973154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비밀번호</a:t>
            </a:r>
            <a:endParaRPr lang="en-US" altLang="ko-KR" sz="1200" dirty="0"/>
          </a:p>
          <a:p>
            <a:pPr algn="ctr"/>
            <a:r>
              <a:rPr lang="ko-KR" altLang="en-US" sz="1200" dirty="0"/>
              <a:t>변경</a:t>
            </a:r>
            <a:endParaRPr lang="en-US" altLang="ko-KR" sz="1200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A4E0FC6-DBCA-4414-B8DA-EF825ECEE0E0}"/>
              </a:ext>
            </a:extLst>
          </p:cNvPr>
          <p:cNvSpPr/>
          <p:nvPr/>
        </p:nvSpPr>
        <p:spPr>
          <a:xfrm rot="2213849" flipV="1">
            <a:off x="2164677" y="5017625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1FD46-33C4-4800-92E6-8B28E2F1D533}"/>
              </a:ext>
            </a:extLst>
          </p:cNvPr>
          <p:cNvSpPr txBox="1"/>
          <p:nvPr/>
        </p:nvSpPr>
        <p:spPr>
          <a:xfrm>
            <a:off x="9262033" y="3714104"/>
            <a:ext cx="115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세션 값 제거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DCBCFEF6-529C-4806-81F6-FB5E9BF2D321}"/>
              </a:ext>
            </a:extLst>
          </p:cNvPr>
          <p:cNvSpPr/>
          <p:nvPr/>
        </p:nvSpPr>
        <p:spPr>
          <a:xfrm rot="20182077">
            <a:off x="9677976" y="4140025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A0AEE0ED-FDAB-4325-8D37-670AD5ECE052}"/>
              </a:ext>
            </a:extLst>
          </p:cNvPr>
          <p:cNvSpPr/>
          <p:nvPr/>
        </p:nvSpPr>
        <p:spPr>
          <a:xfrm flipV="1">
            <a:off x="4123411" y="3112541"/>
            <a:ext cx="30779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0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5FC5651-FA38-459D-B8F5-C52B349898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설명 </a:t>
            </a:r>
            <a:r>
              <a:rPr lang="en-US" altLang="ko-KR" sz="3200" dirty="0">
                <a:latin typeface="+mj-ea"/>
              </a:rPr>
              <a:t>– </a:t>
            </a:r>
            <a:r>
              <a:rPr lang="ko-KR" altLang="en-US" sz="3200" dirty="0">
                <a:latin typeface="+mj-ea"/>
              </a:rPr>
              <a:t>기능 설명</a:t>
            </a:r>
            <a:r>
              <a:rPr lang="en-US" altLang="ko-KR" sz="3200" dirty="0">
                <a:latin typeface="+mj-ea"/>
              </a:rPr>
              <a:t>(</a:t>
            </a:r>
            <a:r>
              <a:rPr lang="ko-KR" altLang="en-US" sz="3200" dirty="0">
                <a:latin typeface="+mj-ea"/>
              </a:rPr>
              <a:t>게시판 정보</a:t>
            </a:r>
            <a:r>
              <a:rPr lang="en-US" altLang="ko-KR" sz="3200" dirty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42AA6A-BB58-45F8-8E85-4E424153038F}"/>
              </a:ext>
            </a:extLst>
          </p:cNvPr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5FC96DE-9A30-4110-A428-B38546EC2CB7}"/>
              </a:ext>
            </a:extLst>
          </p:cNvPr>
          <p:cNvSpPr/>
          <p:nvPr/>
        </p:nvSpPr>
        <p:spPr>
          <a:xfrm>
            <a:off x="4130144" y="4026928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글쓰기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9A93FF9-60DF-47DA-B9A9-D2E51C6D10A2}"/>
              </a:ext>
            </a:extLst>
          </p:cNvPr>
          <p:cNvSpPr/>
          <p:nvPr/>
        </p:nvSpPr>
        <p:spPr>
          <a:xfrm>
            <a:off x="2492398" y="2745742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지역별</a:t>
            </a:r>
            <a:endParaRPr lang="en-US" altLang="ko-KR" sz="1200" dirty="0"/>
          </a:p>
          <a:p>
            <a:pPr algn="ctr"/>
            <a:r>
              <a:rPr lang="ko-KR" altLang="en-US" sz="1200" dirty="0"/>
              <a:t>맛집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C8C43A-8BCF-47BF-B4B1-96EA3B64A105}"/>
              </a:ext>
            </a:extLst>
          </p:cNvPr>
          <p:cNvSpPr/>
          <p:nvPr/>
        </p:nvSpPr>
        <p:spPr>
          <a:xfrm>
            <a:off x="4155341" y="1432498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글 제목</a:t>
            </a:r>
            <a:endParaRPr lang="en-US" altLang="ko-KR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141FB71-1CA6-4E3D-B2AD-5999C14D51B3}"/>
              </a:ext>
            </a:extLst>
          </p:cNvPr>
          <p:cNvSpPr/>
          <p:nvPr/>
        </p:nvSpPr>
        <p:spPr>
          <a:xfrm>
            <a:off x="2492398" y="5441424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검색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67C0E0E-9BA4-4492-AABD-D1CAD5829360}"/>
              </a:ext>
            </a:extLst>
          </p:cNvPr>
          <p:cNvSpPr/>
          <p:nvPr/>
        </p:nvSpPr>
        <p:spPr>
          <a:xfrm rot="19386151">
            <a:off x="3546345" y="2230246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A7050F9-323C-44F9-BDCE-A9398AC88E6F}"/>
              </a:ext>
            </a:extLst>
          </p:cNvPr>
          <p:cNvSpPr/>
          <p:nvPr/>
        </p:nvSpPr>
        <p:spPr>
          <a:xfrm rot="2213849" flipV="1">
            <a:off x="3589216" y="3891030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ECF91F6-B327-4080-94A5-168239B98CEA}"/>
              </a:ext>
            </a:extLst>
          </p:cNvPr>
          <p:cNvSpPr/>
          <p:nvPr/>
        </p:nvSpPr>
        <p:spPr>
          <a:xfrm rot="19720488">
            <a:off x="2084173" y="3448543"/>
            <a:ext cx="344055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04E48F4-A164-4CC2-8C88-0486CE96F06D}"/>
              </a:ext>
            </a:extLst>
          </p:cNvPr>
          <p:cNvSpPr/>
          <p:nvPr/>
        </p:nvSpPr>
        <p:spPr>
          <a:xfrm>
            <a:off x="5474734" y="4394174"/>
            <a:ext cx="2152074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B712F5-2A9C-491E-B750-92BA02492412}"/>
              </a:ext>
            </a:extLst>
          </p:cNvPr>
          <p:cNvSpPr txBox="1"/>
          <p:nvPr/>
        </p:nvSpPr>
        <p:spPr>
          <a:xfrm>
            <a:off x="5664372" y="3963794"/>
            <a:ext cx="182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내용 입력 </a:t>
            </a:r>
            <a:r>
              <a:rPr lang="en-US" altLang="ko-KR" sz="1200" b="1" dirty="0"/>
              <a:t>(DB </a:t>
            </a:r>
            <a:r>
              <a:rPr lang="ko-KR" altLang="en-US" sz="1200" b="1" dirty="0"/>
              <a:t>저장</a:t>
            </a:r>
            <a:r>
              <a:rPr lang="en-US" altLang="ko-KR" sz="1200" b="1" dirty="0"/>
              <a:t>)</a:t>
            </a:r>
          </a:p>
          <a:p>
            <a:r>
              <a:rPr lang="ko-KR" altLang="en-US" sz="1200" b="1" dirty="0"/>
              <a:t>사진 등록 기능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A566B3-12D5-4269-B66D-A5D239BD42EE}"/>
              </a:ext>
            </a:extLst>
          </p:cNvPr>
          <p:cNvSpPr/>
          <p:nvPr/>
        </p:nvSpPr>
        <p:spPr>
          <a:xfrm>
            <a:off x="7938515" y="5443479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글 목록</a:t>
            </a:r>
            <a:endParaRPr lang="en-US" altLang="ko-KR" sz="1200" dirty="0"/>
          </a:p>
          <a:p>
            <a:pPr algn="ctr"/>
            <a:r>
              <a:rPr lang="ko-KR" altLang="en-US" sz="1200" dirty="0"/>
              <a:t>페이지</a:t>
            </a:r>
            <a:endParaRPr lang="en-US" altLang="ko-KR" sz="1200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AC9F863-4B2F-47C4-9DFF-E735787DE23C}"/>
              </a:ext>
            </a:extLst>
          </p:cNvPr>
          <p:cNvSpPr/>
          <p:nvPr/>
        </p:nvSpPr>
        <p:spPr>
          <a:xfrm>
            <a:off x="3943928" y="5845227"/>
            <a:ext cx="3726344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5F609C-CAB1-46E9-AB4C-FDB64CA92E5B}"/>
              </a:ext>
            </a:extLst>
          </p:cNvPr>
          <p:cNvSpPr txBox="1"/>
          <p:nvPr/>
        </p:nvSpPr>
        <p:spPr>
          <a:xfrm>
            <a:off x="4759410" y="5559673"/>
            <a:ext cx="2152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해당 지역 글 목록으로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00E5D-F995-4B48-92EE-85B1D4265A15}"/>
              </a:ext>
            </a:extLst>
          </p:cNvPr>
          <p:cNvSpPr txBox="1"/>
          <p:nvPr/>
        </p:nvSpPr>
        <p:spPr>
          <a:xfrm>
            <a:off x="5710921" y="1344753"/>
            <a:ext cx="1745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DB</a:t>
            </a:r>
            <a:r>
              <a:rPr lang="ko-KR" altLang="en-US" sz="1200" b="1" dirty="0"/>
              <a:t>에서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해당 글의</a:t>
            </a:r>
            <a:endParaRPr lang="en-US" altLang="ko-KR" sz="1200" b="1" dirty="0"/>
          </a:p>
          <a:p>
            <a:r>
              <a:rPr lang="ko-KR" altLang="en-US" sz="1200" b="1" dirty="0"/>
              <a:t>상세정보를 가져옴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3CB23AD-5BBF-4072-BF82-7FBF6B937CBA}"/>
              </a:ext>
            </a:extLst>
          </p:cNvPr>
          <p:cNvSpPr/>
          <p:nvPr/>
        </p:nvSpPr>
        <p:spPr>
          <a:xfrm>
            <a:off x="7938515" y="1432806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상세</a:t>
            </a:r>
            <a:endParaRPr lang="en-US" altLang="ko-KR" sz="1200" dirty="0"/>
          </a:p>
          <a:p>
            <a:pPr algn="ctr"/>
            <a:r>
              <a:rPr lang="ko-KR" altLang="en-US" sz="1200" dirty="0"/>
              <a:t>페이지</a:t>
            </a:r>
            <a:endParaRPr lang="en-US" altLang="ko-KR" sz="1200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17020B6-8828-41BE-BF75-2136DB2F73E5}"/>
              </a:ext>
            </a:extLst>
          </p:cNvPr>
          <p:cNvSpPr/>
          <p:nvPr/>
        </p:nvSpPr>
        <p:spPr>
          <a:xfrm rot="2640884" flipV="1">
            <a:off x="9083957" y="2464191"/>
            <a:ext cx="500303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2078EF2-64B6-4D6F-9BE1-BAD272178984}"/>
              </a:ext>
            </a:extLst>
          </p:cNvPr>
          <p:cNvSpPr/>
          <p:nvPr/>
        </p:nvSpPr>
        <p:spPr>
          <a:xfrm>
            <a:off x="9452799" y="2762367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수정 </a:t>
            </a:r>
            <a:endParaRPr lang="en-US" altLang="ko-KR" sz="1200" dirty="0"/>
          </a:p>
          <a:p>
            <a:pPr algn="ctr"/>
            <a:r>
              <a:rPr lang="ko-KR" altLang="en-US" sz="1200" dirty="0"/>
              <a:t>페이지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AC0BF75-9246-4EC0-93CC-B17BF2F58516}"/>
              </a:ext>
            </a:extLst>
          </p:cNvPr>
          <p:cNvSpPr/>
          <p:nvPr/>
        </p:nvSpPr>
        <p:spPr>
          <a:xfrm>
            <a:off x="7938515" y="4026928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글 목록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지역별</a:t>
            </a:r>
            <a:r>
              <a:rPr lang="en-US" altLang="ko-KR" sz="1200" dirty="0"/>
              <a:t>)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6B1447A-A35C-4F16-827F-6D94BD586108}"/>
              </a:ext>
            </a:extLst>
          </p:cNvPr>
          <p:cNvSpPr/>
          <p:nvPr/>
        </p:nvSpPr>
        <p:spPr>
          <a:xfrm rot="2213849" flipV="1">
            <a:off x="1813695" y="5071399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A180412-66CF-41DC-934D-E14F265D159B}"/>
              </a:ext>
            </a:extLst>
          </p:cNvPr>
          <p:cNvSpPr/>
          <p:nvPr/>
        </p:nvSpPr>
        <p:spPr>
          <a:xfrm rot="16200000">
            <a:off x="7949962" y="3109354"/>
            <a:ext cx="1217088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7DB2886-A221-4071-B4CE-E50FA5AEFDBB}"/>
              </a:ext>
            </a:extLst>
          </p:cNvPr>
          <p:cNvSpPr/>
          <p:nvPr/>
        </p:nvSpPr>
        <p:spPr>
          <a:xfrm>
            <a:off x="71171" y="3193562"/>
            <a:ext cx="1976582" cy="175491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메인 페이지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73C710D-C673-4FCE-A288-47A1C3781021}"/>
              </a:ext>
            </a:extLst>
          </p:cNvPr>
          <p:cNvSpPr/>
          <p:nvPr/>
        </p:nvSpPr>
        <p:spPr>
          <a:xfrm>
            <a:off x="5474733" y="1823981"/>
            <a:ext cx="2152074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7C95BB7-106D-4A97-91EF-6FD0A3B6A64D}"/>
              </a:ext>
            </a:extLst>
          </p:cNvPr>
          <p:cNvSpPr/>
          <p:nvPr/>
        </p:nvSpPr>
        <p:spPr>
          <a:xfrm>
            <a:off x="9446739" y="5441424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상세</a:t>
            </a:r>
            <a:endParaRPr lang="en-US" altLang="ko-KR" sz="1200" dirty="0"/>
          </a:p>
          <a:p>
            <a:pPr algn="ctr"/>
            <a:r>
              <a:rPr lang="ko-KR" altLang="en-US" sz="1200" dirty="0"/>
              <a:t>페이지</a:t>
            </a:r>
            <a:endParaRPr lang="en-US" altLang="ko-KR" sz="1200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AA878FF9-DDA5-40E4-9324-185B6B0A1715}"/>
              </a:ext>
            </a:extLst>
          </p:cNvPr>
          <p:cNvSpPr/>
          <p:nvPr/>
        </p:nvSpPr>
        <p:spPr>
          <a:xfrm flipV="1">
            <a:off x="9178496" y="5836672"/>
            <a:ext cx="254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4E791DA-57E2-43AA-A081-D10FEB527A84}"/>
              </a:ext>
            </a:extLst>
          </p:cNvPr>
          <p:cNvSpPr/>
          <p:nvPr/>
        </p:nvSpPr>
        <p:spPr>
          <a:xfrm>
            <a:off x="10893204" y="3972656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삭제</a:t>
            </a:r>
            <a:endParaRPr lang="en-US" altLang="ko-KR" sz="12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99198AA-7BEE-4606-A49A-3C622E72EF57}"/>
              </a:ext>
            </a:extLst>
          </p:cNvPr>
          <p:cNvSpPr/>
          <p:nvPr/>
        </p:nvSpPr>
        <p:spPr>
          <a:xfrm>
            <a:off x="10893204" y="2741992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목록 </a:t>
            </a:r>
            <a:endParaRPr lang="en-US" altLang="ko-KR" sz="1200" dirty="0"/>
          </a:p>
          <a:p>
            <a:pPr algn="ctr"/>
            <a:r>
              <a:rPr lang="ko-KR" altLang="en-US" sz="1200" dirty="0"/>
              <a:t>페이지</a:t>
            </a:r>
            <a:endParaRPr lang="ko-KR" altLang="en-US" sz="16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EB17427-6AD7-43AF-9791-6AD2EABA84EB}"/>
              </a:ext>
            </a:extLst>
          </p:cNvPr>
          <p:cNvSpPr/>
          <p:nvPr/>
        </p:nvSpPr>
        <p:spPr>
          <a:xfrm>
            <a:off x="10893204" y="1511328"/>
            <a:ext cx="1239981" cy="1103170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 수정</a:t>
            </a:r>
            <a:endParaRPr lang="en-US" altLang="ko-KR" sz="1200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1E631672-B91E-4B43-8DD8-E8BB789FF612}"/>
              </a:ext>
            </a:extLst>
          </p:cNvPr>
          <p:cNvSpPr/>
          <p:nvPr/>
        </p:nvSpPr>
        <p:spPr>
          <a:xfrm flipV="1">
            <a:off x="10715252" y="3109650"/>
            <a:ext cx="254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C1542171-7E80-43FF-8487-0C4A71B75898}"/>
              </a:ext>
            </a:extLst>
          </p:cNvPr>
          <p:cNvSpPr/>
          <p:nvPr/>
        </p:nvSpPr>
        <p:spPr>
          <a:xfrm rot="2213849" flipV="1">
            <a:off x="10401013" y="3942487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6FD0BFCE-95F2-44BB-957F-11C0C238D8D0}"/>
              </a:ext>
            </a:extLst>
          </p:cNvPr>
          <p:cNvSpPr/>
          <p:nvPr/>
        </p:nvSpPr>
        <p:spPr>
          <a:xfrm rot="19386151">
            <a:off x="10401013" y="2344001"/>
            <a:ext cx="508000" cy="29527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A0962A0-BBFE-43BB-B77B-8E1554CD8048}"/>
              </a:ext>
            </a:extLst>
          </p:cNvPr>
          <p:cNvSpPr/>
          <p:nvPr/>
        </p:nvSpPr>
        <p:spPr>
          <a:xfrm rot="16200000">
            <a:off x="9388718" y="4505698"/>
            <a:ext cx="1424183" cy="2955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8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9772EB0-741E-44FA-8F44-D4EE10F10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092" y="3262010"/>
            <a:ext cx="2238687" cy="1238423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7480616-AF6D-474A-957D-BB599C84FE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설명 </a:t>
            </a:r>
            <a:r>
              <a:rPr lang="en-US" altLang="ko-KR" sz="3200" dirty="0">
                <a:latin typeface="+mj-ea"/>
              </a:rPr>
              <a:t>– </a:t>
            </a:r>
            <a:r>
              <a:rPr lang="ko-KR" altLang="en-US" sz="3200" dirty="0">
                <a:latin typeface="+mj-ea"/>
              </a:rPr>
              <a:t>자바 코드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5D7B8A-3EBF-4ECE-8111-202C4C8E85EE}"/>
              </a:ext>
            </a:extLst>
          </p:cNvPr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BCFE27-A530-4006-9124-40EC89C4B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4" y="2189622"/>
            <a:ext cx="5504346" cy="43032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A92621-A06A-46C5-8CCB-3B400BA5B81F}"/>
              </a:ext>
            </a:extLst>
          </p:cNvPr>
          <p:cNvSpPr txBox="1"/>
          <p:nvPr/>
        </p:nvSpPr>
        <p:spPr>
          <a:xfrm>
            <a:off x="2524157" y="1570823"/>
            <a:ext cx="163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시계 </a:t>
            </a:r>
            <a:r>
              <a:rPr lang="en-US" altLang="ko-KR" dirty="0"/>
              <a:t>API </a:t>
            </a:r>
            <a:r>
              <a:rPr lang="ko-KR" altLang="en-US" dirty="0"/>
              <a:t>코드 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EF90B7A-538D-41B9-9471-691BD9649311}"/>
              </a:ext>
            </a:extLst>
          </p:cNvPr>
          <p:cNvSpPr/>
          <p:nvPr/>
        </p:nvSpPr>
        <p:spPr>
          <a:xfrm>
            <a:off x="7138654" y="2875381"/>
            <a:ext cx="758437" cy="20116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312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FE635A-28BD-431A-B4B6-74034B03D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2" y="3219355"/>
            <a:ext cx="6257464" cy="1798438"/>
          </a:xfr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설명 </a:t>
            </a:r>
            <a:r>
              <a:rPr lang="en-US" altLang="ko-KR" sz="3200" dirty="0">
                <a:latin typeface="+mj-ea"/>
              </a:rPr>
              <a:t>– </a:t>
            </a:r>
            <a:r>
              <a:rPr lang="ko-KR" altLang="en-US" sz="3200" dirty="0">
                <a:latin typeface="+mj-ea"/>
              </a:rPr>
              <a:t>자바 코드 설명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5DBC50-F433-45DC-BAF7-00AA00774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3" y="5044159"/>
            <a:ext cx="11591637" cy="8168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FA176A-97BC-46F6-BBA3-CC4C2CEBB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891" y="2621471"/>
            <a:ext cx="4253519" cy="1038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DBFF033-D4FF-4D5A-8121-E53C19D0BE21}"/>
              </a:ext>
            </a:extLst>
          </p:cNvPr>
          <p:cNvSpPr/>
          <p:nvPr/>
        </p:nvSpPr>
        <p:spPr>
          <a:xfrm>
            <a:off x="6796908" y="2306329"/>
            <a:ext cx="758437" cy="20116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A4E75FC-185A-4829-BE56-AAB67B27C4AE}"/>
              </a:ext>
            </a:extLst>
          </p:cNvPr>
          <p:cNvSpPr/>
          <p:nvPr/>
        </p:nvSpPr>
        <p:spPr>
          <a:xfrm rot="16200000">
            <a:off x="9372159" y="3412019"/>
            <a:ext cx="896983" cy="20116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6C403-D4B4-49D3-9AF1-819CFCEA3576}"/>
              </a:ext>
            </a:extLst>
          </p:cNvPr>
          <p:cNvSpPr txBox="1"/>
          <p:nvPr/>
        </p:nvSpPr>
        <p:spPr>
          <a:xfrm>
            <a:off x="2296524" y="2767251"/>
            <a:ext cx="180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문자 생성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7750C9-5E77-4BD7-A82E-5E6D61A1E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3" y="6038822"/>
            <a:ext cx="4296375" cy="4572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798E0D-8015-407A-B0C7-D1B393E18FD9}"/>
              </a:ext>
            </a:extLst>
          </p:cNvPr>
          <p:cNvSpPr txBox="1"/>
          <p:nvPr/>
        </p:nvSpPr>
        <p:spPr>
          <a:xfrm>
            <a:off x="4950690" y="6038822"/>
            <a:ext cx="709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스크립트를 이용하여 인증문자와 확인란이 다를 경우 경고 창 발생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D10086-132C-4C18-9783-A034C6392605}"/>
              </a:ext>
            </a:extLst>
          </p:cNvPr>
          <p:cNvSpPr txBox="1"/>
          <p:nvPr/>
        </p:nvSpPr>
        <p:spPr>
          <a:xfrm>
            <a:off x="1622120" y="1375656"/>
            <a:ext cx="314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문자 드래그 방지 코드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C27732-B40C-4C23-9DE6-0DBF31E49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6" y="1827760"/>
            <a:ext cx="4763165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34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192176A-54CC-4564-951F-D0BA03446A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설명 </a:t>
            </a:r>
            <a:r>
              <a:rPr lang="en-US" altLang="ko-KR" sz="3200" dirty="0">
                <a:latin typeface="+mj-ea"/>
              </a:rPr>
              <a:t>– </a:t>
            </a:r>
            <a:r>
              <a:rPr lang="ko-KR" altLang="en-US" sz="3200" dirty="0">
                <a:latin typeface="+mj-ea"/>
              </a:rPr>
              <a:t>자바 코드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285B31-EBB3-4686-BB0A-C77FA33E15A9}"/>
              </a:ext>
            </a:extLst>
          </p:cNvPr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0D70D5-BD19-4E33-8B7F-E4A9DD2B3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10" y="1923959"/>
            <a:ext cx="4887007" cy="1253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830CE1-142D-42F5-92D0-F61AA8347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9" y="3330293"/>
            <a:ext cx="4887007" cy="12533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9B74FC-7BCF-4867-B6B2-2CFEC9473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8" y="4821445"/>
            <a:ext cx="4887008" cy="1253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CF784B-7262-4821-BF71-537634EB1893}"/>
              </a:ext>
            </a:extLst>
          </p:cNvPr>
          <p:cNvSpPr txBox="1"/>
          <p:nvPr/>
        </p:nvSpPr>
        <p:spPr>
          <a:xfrm>
            <a:off x="1953895" y="1506022"/>
            <a:ext cx="211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option </a:t>
            </a:r>
            <a:r>
              <a:rPr lang="ko-KR" altLang="en-US" dirty="0"/>
              <a:t>코드 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5C5C70A-90DB-4000-8D02-F0D77D0AD050}"/>
              </a:ext>
            </a:extLst>
          </p:cNvPr>
          <p:cNvSpPr/>
          <p:nvPr/>
        </p:nvSpPr>
        <p:spPr>
          <a:xfrm>
            <a:off x="5849570" y="2951128"/>
            <a:ext cx="758437" cy="20116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AE4D9F-A6A0-4006-AC06-35897EC64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63" y="1875354"/>
            <a:ext cx="4887006" cy="12658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743119-742C-45A2-ACA0-65D618353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63" y="4821445"/>
            <a:ext cx="5190837" cy="12533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700169E-BEB6-4A6C-9BD5-C53F27F87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63" y="3325839"/>
            <a:ext cx="4887006" cy="126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Contents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1148753" cy="4351338"/>
          </a:xfrm>
        </p:spPr>
        <p:txBody>
          <a:bodyPr>
            <a:normAutofit fontScale="70000" lnSpcReduction="20000"/>
          </a:bodyPr>
          <a:lstStyle/>
          <a:p>
            <a:pPr marL="0" indent="0" algn="r">
              <a:buNone/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본 고딕"/>
              </a:rPr>
              <a:t>01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본 고딕"/>
              </a:rPr>
              <a:t> </a:t>
            </a:r>
            <a:r>
              <a:rPr lang="ko-KR" altLang="en-US" sz="2400" b="1" dirty="0">
                <a:latin typeface="본 고딕"/>
              </a:rPr>
              <a:t>웹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본 고딕"/>
              </a:rPr>
              <a:t> </a:t>
            </a:r>
            <a:r>
              <a:rPr lang="ko-KR" altLang="en-US" sz="2400" b="1" dirty="0">
                <a:latin typeface="본 고딕"/>
              </a:rPr>
              <a:t>제작 계기</a:t>
            </a:r>
            <a:r>
              <a:rPr lang="en-US" altLang="ko-KR" sz="2400" b="1" dirty="0">
                <a:latin typeface="본 고딕"/>
              </a:rPr>
              <a:t>		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본 고딕"/>
              </a:rPr>
              <a:t>		</a:t>
            </a:r>
          </a:p>
          <a:p>
            <a:pPr algn="r">
              <a:buFontTx/>
              <a:buChar char="-"/>
            </a:pPr>
            <a:r>
              <a:rPr lang="ko-KR" altLang="en-US" sz="2400" dirty="0">
                <a:latin typeface="본 고딕"/>
              </a:rPr>
              <a:t>스토리라인</a:t>
            </a:r>
            <a:r>
              <a:rPr lang="en-US" altLang="ko-KR" sz="2400" dirty="0"/>
              <a:t>		</a:t>
            </a:r>
          </a:p>
          <a:p>
            <a:pPr marL="0" indent="0" algn="r">
              <a:buNone/>
            </a:pPr>
            <a:r>
              <a:rPr lang="en-US" altLang="ko-KR" sz="2400" dirty="0"/>
              <a:t>		</a:t>
            </a:r>
          </a:p>
          <a:p>
            <a:pPr marL="0" indent="0" algn="r">
              <a:buNone/>
            </a:pPr>
            <a:r>
              <a:rPr lang="en-US" altLang="ko-KR" sz="2400" dirty="0"/>
              <a:t>		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본 고딕"/>
              </a:rPr>
              <a:t>02</a:t>
            </a:r>
            <a:r>
              <a:rPr lang="en-US" altLang="ko-KR" sz="2400" dirty="0">
                <a:latin typeface="본 고딕"/>
              </a:rPr>
              <a:t> </a:t>
            </a:r>
            <a:r>
              <a:rPr lang="ko-KR" altLang="en-US" sz="2400" b="1" dirty="0">
                <a:latin typeface="본 고딕"/>
              </a:rPr>
              <a:t>웹 제작 과정</a:t>
            </a:r>
            <a:r>
              <a:rPr lang="en-US" altLang="ko-KR" sz="2400" b="1" dirty="0">
                <a:latin typeface="본 고딕"/>
              </a:rPr>
              <a:t>				</a:t>
            </a:r>
          </a:p>
          <a:p>
            <a:pPr marL="0" indent="0" algn="r">
              <a:buNone/>
            </a:pPr>
            <a:r>
              <a:rPr lang="en-US" altLang="ko-KR" dirty="0">
                <a:latin typeface="본 고딕"/>
              </a:rPr>
              <a:t>	</a:t>
            </a:r>
            <a:r>
              <a:rPr lang="en-US" altLang="ko-KR" sz="2400" dirty="0">
                <a:latin typeface="본 고딕"/>
              </a:rPr>
              <a:t>-   </a:t>
            </a:r>
            <a:r>
              <a:rPr lang="ko-KR" altLang="en-US" sz="2400" dirty="0">
                <a:latin typeface="본 고딕"/>
              </a:rPr>
              <a:t>제작 과정</a:t>
            </a:r>
            <a:r>
              <a:rPr lang="en-US" altLang="ko-KR" sz="2400" dirty="0">
                <a:latin typeface="본 고딕"/>
              </a:rPr>
              <a:t>		</a:t>
            </a:r>
          </a:p>
          <a:p>
            <a:pPr algn="r">
              <a:buFontTx/>
              <a:buChar char="-"/>
            </a:pPr>
            <a:r>
              <a:rPr lang="ko-KR" altLang="en-US" sz="2400" dirty="0">
                <a:latin typeface="본 고딕"/>
              </a:rPr>
              <a:t>참고 자료</a:t>
            </a:r>
            <a:r>
              <a:rPr lang="en-US" altLang="ko-KR" sz="2400" dirty="0">
                <a:latin typeface="본 고딕"/>
              </a:rPr>
              <a:t>		</a:t>
            </a:r>
          </a:p>
          <a:p>
            <a:pPr algn="r">
              <a:buFontTx/>
              <a:buChar char="-"/>
            </a:pPr>
            <a:r>
              <a:rPr lang="ko-KR" altLang="en-US" sz="2400" dirty="0">
                <a:latin typeface="본 고딕"/>
              </a:rPr>
              <a:t>로고 선정</a:t>
            </a:r>
            <a:r>
              <a:rPr lang="en-US" altLang="ko-KR" sz="2400" dirty="0">
                <a:latin typeface="본 고딕"/>
              </a:rPr>
              <a:t>		</a:t>
            </a:r>
          </a:p>
          <a:p>
            <a:pPr marL="0" indent="0" algn="r">
              <a:buNone/>
            </a:pPr>
            <a:r>
              <a:rPr lang="en-US" altLang="ko-KR" sz="2400" dirty="0">
                <a:latin typeface="본 고딕"/>
              </a:rPr>
              <a:t>-   </a:t>
            </a:r>
            <a:r>
              <a:rPr lang="ko-KR" altLang="en-US" sz="2400" dirty="0">
                <a:latin typeface="본 고딕"/>
              </a:rPr>
              <a:t>역할 분담</a:t>
            </a:r>
            <a:r>
              <a:rPr lang="en-US" altLang="ko-KR" sz="2400" dirty="0"/>
              <a:t>		</a:t>
            </a:r>
          </a:p>
          <a:p>
            <a:pPr marL="0" indent="0" algn="r">
              <a:buNone/>
            </a:pPr>
            <a:r>
              <a:rPr lang="en-US" altLang="ko-KR" sz="2400" b="1" dirty="0"/>
              <a:t>			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03</a:t>
            </a:r>
            <a:r>
              <a:rPr lang="en-US" altLang="ko-KR" sz="2400" dirty="0"/>
              <a:t> </a:t>
            </a:r>
            <a:r>
              <a:rPr lang="ko-KR" altLang="en-US" sz="2400" b="1" dirty="0"/>
              <a:t>웹 설명</a:t>
            </a:r>
            <a:r>
              <a:rPr lang="en-US" altLang="ko-KR" sz="2400" b="1" dirty="0"/>
              <a:t>			</a:t>
            </a:r>
            <a:r>
              <a:rPr lang="en-US" altLang="ko-KR" sz="2400" dirty="0"/>
              <a:t>	</a:t>
            </a:r>
          </a:p>
          <a:p>
            <a:pPr marL="0" indent="0" algn="r">
              <a:buNone/>
            </a:pPr>
            <a:r>
              <a:rPr lang="en-US" altLang="ko-KR" sz="2400" dirty="0"/>
              <a:t>- UML			</a:t>
            </a:r>
          </a:p>
          <a:p>
            <a:pPr algn="r">
              <a:buFontTx/>
              <a:buChar char="-"/>
            </a:pPr>
            <a:r>
              <a:rPr lang="en-US" altLang="ko-KR" sz="2400" dirty="0"/>
              <a:t>HTML / CSS </a:t>
            </a:r>
            <a:r>
              <a:rPr lang="ko-KR" altLang="en-US" sz="2400" dirty="0"/>
              <a:t>설정</a:t>
            </a:r>
            <a:r>
              <a:rPr lang="en-US" altLang="ko-KR" sz="2400" dirty="0"/>
              <a:t>	</a:t>
            </a:r>
          </a:p>
          <a:p>
            <a:pPr marL="0" indent="0" algn="r">
              <a:buNone/>
            </a:pPr>
            <a:r>
              <a:rPr lang="en-US" altLang="ko-KR" sz="2400" dirty="0"/>
              <a:t>- </a:t>
            </a:r>
            <a:r>
              <a:rPr lang="ko-KR" altLang="en-US" sz="2400" dirty="0"/>
              <a:t>기능 설명 </a:t>
            </a:r>
            <a:r>
              <a:rPr lang="en-US" altLang="ko-KR" sz="2400" dirty="0"/>
              <a:t>		</a:t>
            </a:r>
          </a:p>
          <a:p>
            <a:pPr marL="0" indent="0" algn="r">
              <a:buNone/>
            </a:pPr>
            <a:r>
              <a:rPr lang="en-US" altLang="ko-KR" sz="2400" dirty="0"/>
              <a:t>	- </a:t>
            </a:r>
            <a:r>
              <a:rPr lang="ko-KR" altLang="en-US" sz="2400" dirty="0"/>
              <a:t>자바 코드 설정</a:t>
            </a:r>
            <a:r>
              <a:rPr lang="en-US" altLang="ko-KR" sz="2400" dirty="0"/>
              <a:t>	</a:t>
            </a:r>
          </a:p>
          <a:p>
            <a:pPr algn="r">
              <a:buFontTx/>
              <a:buChar char="-"/>
            </a:pPr>
            <a:r>
              <a:rPr lang="en-US" altLang="ko-KR" sz="2400" dirty="0"/>
              <a:t>DB </a:t>
            </a:r>
            <a:r>
              <a:rPr lang="ko-KR" altLang="en-US" sz="2400" dirty="0"/>
              <a:t>설정</a:t>
            </a:r>
            <a:r>
              <a:rPr lang="en-US" altLang="ko-KR" sz="2400" dirty="0"/>
              <a:t>		</a:t>
            </a:r>
            <a:endParaRPr lang="en-US" altLang="ko-KR" sz="2400" b="1" dirty="0"/>
          </a:p>
          <a:p>
            <a:pPr algn="r">
              <a:buFontTx/>
              <a:buChar char="-"/>
            </a:pP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0443"/>
            <a:ext cx="5464897" cy="25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85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BE6E7DA-0A88-4B2A-ABDE-ACB0BDD0356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설명 </a:t>
            </a:r>
            <a:r>
              <a:rPr lang="en-US" altLang="ko-KR" sz="3200" dirty="0">
                <a:latin typeface="+mj-ea"/>
              </a:rPr>
              <a:t>– </a:t>
            </a:r>
            <a:r>
              <a:rPr lang="ko-KR" altLang="en-US" sz="3200" dirty="0">
                <a:latin typeface="+mj-ea"/>
              </a:rPr>
              <a:t>자바 코드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C299D5-6ECD-42BF-992F-ECF0BF7EA2ED}"/>
              </a:ext>
            </a:extLst>
          </p:cNvPr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9B3968-52BB-4477-82AE-036769B66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9" y="2046135"/>
            <a:ext cx="4459617" cy="295995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18DC942-A2C4-4A03-835C-25FA4BA22722}"/>
              </a:ext>
            </a:extLst>
          </p:cNvPr>
          <p:cNvSpPr/>
          <p:nvPr/>
        </p:nvSpPr>
        <p:spPr>
          <a:xfrm>
            <a:off x="5631252" y="2427939"/>
            <a:ext cx="758437" cy="20116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B65377-117E-412B-B805-FE82FB82E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5176870"/>
            <a:ext cx="8281002" cy="1556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521A43-F7C4-4E4C-B287-DD9F68949D6E}"/>
              </a:ext>
            </a:extLst>
          </p:cNvPr>
          <p:cNvSpPr txBox="1"/>
          <p:nvPr/>
        </p:nvSpPr>
        <p:spPr>
          <a:xfrm>
            <a:off x="1880909" y="1321356"/>
            <a:ext cx="211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업로드 코드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E22EE-1605-49F4-ADEF-D35EC367C589}"/>
              </a:ext>
            </a:extLst>
          </p:cNvPr>
          <p:cNvSpPr txBox="1"/>
          <p:nvPr/>
        </p:nvSpPr>
        <p:spPr>
          <a:xfrm>
            <a:off x="184700" y="1674168"/>
            <a:ext cx="6290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**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서버에 업로드하여 실행된다면 새로운 경로를 설정해야 합니다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.**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A13FEB-4F72-4588-BB2A-F19654B78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206" y="1469853"/>
            <a:ext cx="4860503" cy="353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9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설명 </a:t>
            </a:r>
            <a:r>
              <a:rPr lang="en-US" altLang="ko-KR" sz="3200" dirty="0">
                <a:latin typeface="+mj-ea"/>
              </a:rPr>
              <a:t>– DB</a:t>
            </a:r>
            <a:r>
              <a:rPr lang="ko-KR" altLang="en-US" sz="3200" dirty="0">
                <a:latin typeface="+mj-ea"/>
              </a:rPr>
              <a:t>설정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C9EB11-333C-4D3E-9224-5F0CC4AC6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481"/>
            <a:ext cx="5913513" cy="443932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EB43614-B1A9-4C1A-9C1B-C51757EB8DA1}"/>
              </a:ext>
            </a:extLst>
          </p:cNvPr>
          <p:cNvSpPr/>
          <p:nvPr/>
        </p:nvSpPr>
        <p:spPr>
          <a:xfrm>
            <a:off x="5530355" y="1690688"/>
            <a:ext cx="6467681" cy="43091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본 고딕"/>
              </a:rPr>
              <a:t>회원 </a:t>
            </a:r>
            <a:r>
              <a:rPr lang="en-US" altLang="ko-KR" dirty="0">
                <a:solidFill>
                  <a:schemeClr val="tx1"/>
                </a:solidFill>
                <a:latin typeface="본 고딕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본 고딕"/>
              </a:rPr>
              <a:t>가 겹치면 안됨으로 회원 아이디에 </a:t>
            </a:r>
            <a:r>
              <a:rPr lang="en-US" altLang="ko-KR" dirty="0">
                <a:solidFill>
                  <a:schemeClr val="tx1"/>
                </a:solidFill>
                <a:latin typeface="본 고딕"/>
              </a:rPr>
              <a:t>Primary Key </a:t>
            </a:r>
            <a:r>
              <a:rPr lang="ko-KR" altLang="en-US" dirty="0">
                <a:solidFill>
                  <a:schemeClr val="tx1"/>
                </a:solidFill>
                <a:latin typeface="본 고딕"/>
              </a:rPr>
              <a:t>값을 주었고</a:t>
            </a:r>
            <a:r>
              <a:rPr lang="en-US" altLang="ko-KR" dirty="0">
                <a:solidFill>
                  <a:schemeClr val="tx1"/>
                </a:solidFill>
                <a:latin typeface="본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본 고딕"/>
              </a:rPr>
              <a:t>마찬가지로 닉네임 또한 중복되면 안되기 때문에 제약조건인 </a:t>
            </a:r>
            <a:r>
              <a:rPr lang="en-US" altLang="ko-KR" dirty="0">
                <a:solidFill>
                  <a:schemeClr val="tx1"/>
                </a:solidFill>
                <a:latin typeface="본 고딕"/>
              </a:rPr>
              <a:t>Unique</a:t>
            </a:r>
            <a:r>
              <a:rPr lang="ko-KR" altLang="en-US" dirty="0">
                <a:solidFill>
                  <a:schemeClr val="tx1"/>
                </a:solidFill>
                <a:latin typeface="본 고딕"/>
              </a:rPr>
              <a:t>를 넣어 중복을 방지하였습니다</a:t>
            </a:r>
            <a:r>
              <a:rPr lang="en-US" altLang="ko-KR" dirty="0">
                <a:solidFill>
                  <a:schemeClr val="tx1"/>
                </a:solidFill>
                <a:latin typeface="본 고딕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본 고딕"/>
              </a:rPr>
              <a:t>댓글 </a:t>
            </a:r>
            <a:r>
              <a:rPr lang="en-US" altLang="ko-KR" dirty="0">
                <a:solidFill>
                  <a:schemeClr val="tx1"/>
                </a:solidFill>
                <a:latin typeface="본 고딕"/>
              </a:rPr>
              <a:t>Table</a:t>
            </a:r>
            <a:r>
              <a:rPr lang="ko-KR" altLang="en-US" dirty="0">
                <a:solidFill>
                  <a:schemeClr val="tx1"/>
                </a:solidFill>
                <a:latin typeface="본 고딕"/>
              </a:rPr>
              <a:t>에서 </a:t>
            </a:r>
            <a:r>
              <a:rPr lang="en-US" altLang="ko-KR" dirty="0" err="1">
                <a:solidFill>
                  <a:schemeClr val="tx1"/>
                </a:solidFill>
                <a:latin typeface="본 고딕"/>
              </a:rPr>
              <a:t>Uniquenum</a:t>
            </a:r>
            <a:r>
              <a:rPr lang="ko-KR" altLang="en-US" dirty="0">
                <a:solidFill>
                  <a:schemeClr val="tx1"/>
                </a:solidFill>
                <a:latin typeface="본 고딕"/>
              </a:rPr>
              <a:t>은 보드의 </a:t>
            </a:r>
            <a:r>
              <a:rPr lang="en-US" altLang="ko-KR" dirty="0">
                <a:solidFill>
                  <a:schemeClr val="tx1"/>
                </a:solidFill>
                <a:latin typeface="본 고딕"/>
              </a:rPr>
              <a:t>num</a:t>
            </a:r>
            <a:r>
              <a:rPr lang="ko-KR" altLang="en-US" dirty="0">
                <a:solidFill>
                  <a:schemeClr val="tx1"/>
                </a:solidFill>
                <a:latin typeface="본 고딕"/>
              </a:rPr>
              <a:t>을 뜻하고 해당 글 번호에 맞게 댓글을 등록하는 형식으로 생성하였습니다</a:t>
            </a:r>
            <a:r>
              <a:rPr lang="en-US" altLang="ko-KR" dirty="0">
                <a:solidFill>
                  <a:schemeClr val="tx1"/>
                </a:solidFill>
                <a:latin typeface="본 고딕"/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  <a:latin typeface="본 고딕"/>
              </a:rPr>
              <a:t>회원 탈퇴 할 때 탈퇴한 이유를 </a:t>
            </a:r>
            <a:r>
              <a:rPr lang="en-US" altLang="ko-KR" dirty="0">
                <a:solidFill>
                  <a:schemeClr val="tx1"/>
                </a:solidFill>
                <a:latin typeface="본 고딕"/>
              </a:rPr>
              <a:t>DB</a:t>
            </a:r>
            <a:r>
              <a:rPr lang="ko-KR" altLang="en-US" dirty="0">
                <a:solidFill>
                  <a:schemeClr val="tx1"/>
                </a:solidFill>
                <a:latin typeface="본 고딕"/>
              </a:rPr>
              <a:t>에 담아 데이터를 분석하여 더 좋은 웹사이트를 만들 수 있도록 테이블을 생성하였습니다</a:t>
            </a:r>
            <a:r>
              <a:rPr lang="en-US" altLang="ko-KR" dirty="0">
                <a:solidFill>
                  <a:schemeClr val="tx1"/>
                </a:solidFill>
                <a:latin typeface="본 고딕"/>
              </a:rPr>
              <a:t>.</a:t>
            </a:r>
            <a:endParaRPr lang="ko-KR" altLang="en-US" dirty="0">
              <a:solidFill>
                <a:schemeClr val="tx1"/>
              </a:solidFill>
              <a:latin typeface="본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8203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BADD4E4-4619-4459-A341-356F6D831C55}"/>
              </a:ext>
            </a:extLst>
          </p:cNvPr>
          <p:cNvSpPr/>
          <p:nvPr/>
        </p:nvSpPr>
        <p:spPr>
          <a:xfrm>
            <a:off x="2862159" y="1274442"/>
            <a:ext cx="6467681" cy="430911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본 고딕"/>
              </a:rPr>
              <a:t>감사합니다</a:t>
            </a:r>
            <a:r>
              <a:rPr lang="en-US" altLang="ko-KR" sz="4400" dirty="0">
                <a:solidFill>
                  <a:schemeClr val="tx1"/>
                </a:solidFill>
                <a:latin typeface="본 고딕"/>
              </a:rPr>
              <a:t>.</a:t>
            </a:r>
            <a:endParaRPr lang="ko-KR" altLang="en-US" sz="4400" dirty="0">
              <a:solidFill>
                <a:schemeClr val="tx1"/>
              </a:solidFill>
              <a:latin typeface="본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93CCF2-4535-4D04-9E38-D9D74CD4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088" y="3865273"/>
            <a:ext cx="5200650" cy="320992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869C113-C060-4E35-A8D5-D33697A51BDC}"/>
              </a:ext>
            </a:extLst>
          </p:cNvPr>
          <p:cNvSpPr/>
          <p:nvPr/>
        </p:nvSpPr>
        <p:spPr>
          <a:xfrm>
            <a:off x="6893337" y="5499299"/>
            <a:ext cx="5298663" cy="1361872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76A7E-7D27-4147-87B6-6FC4A39A952C}"/>
              </a:ext>
            </a:extLst>
          </p:cNvPr>
          <p:cNvSpPr txBox="1"/>
          <p:nvPr/>
        </p:nvSpPr>
        <p:spPr>
          <a:xfrm>
            <a:off x="7664869" y="5718570"/>
            <a:ext cx="4904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팀</a:t>
            </a:r>
            <a:r>
              <a:rPr lang="en-US" altLang="ko-KR" dirty="0"/>
              <a:t>	    : </a:t>
            </a:r>
            <a:r>
              <a:rPr lang="ko-KR" altLang="en-US" dirty="0"/>
              <a:t>학원에 </a:t>
            </a:r>
            <a:r>
              <a:rPr lang="ko-KR" altLang="en-US" dirty="0" err="1"/>
              <a:t>나와조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</a:t>
            </a:r>
            <a:r>
              <a:rPr lang="en-US" altLang="ko-KR" dirty="0"/>
              <a:t>	</a:t>
            </a:r>
            <a:r>
              <a:rPr lang="ko-KR" altLang="en-US" dirty="0"/>
              <a:t>원 </a:t>
            </a:r>
            <a:r>
              <a:rPr lang="en-US" altLang="ko-KR" dirty="0"/>
              <a:t>: </a:t>
            </a:r>
            <a:r>
              <a:rPr lang="ko-KR" altLang="en-US" dirty="0"/>
              <a:t>이상원</a:t>
            </a:r>
            <a:r>
              <a:rPr lang="en-US" altLang="ko-KR" dirty="0"/>
              <a:t>, </a:t>
            </a:r>
            <a:r>
              <a:rPr lang="ko-KR" altLang="en-US" dirty="0"/>
              <a:t>지동선</a:t>
            </a:r>
            <a:r>
              <a:rPr lang="en-US" altLang="ko-KR" dirty="0"/>
              <a:t>, </a:t>
            </a:r>
            <a:r>
              <a:rPr lang="ko-KR" altLang="en-US" dirty="0" err="1"/>
              <a:t>주성원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7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+mj-ea"/>
              </a:rPr>
              <a:t>웹 제작 계기</a:t>
            </a:r>
            <a:r>
              <a:rPr lang="en-US" altLang="ko-KR" sz="3200" dirty="0">
                <a:latin typeface="+mj-ea"/>
              </a:rPr>
              <a:t> – </a:t>
            </a:r>
            <a:r>
              <a:rPr lang="ko-KR" altLang="en-US" sz="3200" dirty="0">
                <a:latin typeface="+mj-ea"/>
              </a:rPr>
              <a:t>스토리 라인 </a:t>
            </a:r>
          </a:p>
        </p:txBody>
      </p:sp>
      <p:sp>
        <p:nvSpPr>
          <p:cNvPr id="5" name="타원 4"/>
          <p:cNvSpPr/>
          <p:nvPr/>
        </p:nvSpPr>
        <p:spPr>
          <a:xfrm>
            <a:off x="235084" y="1429966"/>
            <a:ext cx="8120975" cy="49591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매일 뭐 먹지 하며 고민하고 검색하다가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매번 이렇게 검색하기 보단 맛집 리스트들을 한 곳에 모아서 한 곳에서 볼 수 있게 하면 어떨까 하는 생각과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내가 아는 맛집 리스트를 사람들에게 공유하여 서로 정보를 공유할 수 있게 하면 좋을 것 같다는 생각에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웹 프로그램을 제작하게 되었습니다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557" y="4712640"/>
            <a:ext cx="4651443" cy="21453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39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제작 과정 </a:t>
            </a:r>
            <a:r>
              <a:rPr lang="en-US" altLang="ko-KR" sz="3200" dirty="0">
                <a:latin typeface="+mj-ea"/>
              </a:rPr>
              <a:t>– </a:t>
            </a:r>
            <a:r>
              <a:rPr lang="ko-KR" altLang="en-US" sz="3200" dirty="0">
                <a:latin typeface="+mj-ea"/>
              </a:rPr>
              <a:t>제작 과정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순서도: 처리 1"/>
          <p:cNvSpPr/>
          <p:nvPr/>
        </p:nvSpPr>
        <p:spPr>
          <a:xfrm>
            <a:off x="838201" y="2390775"/>
            <a:ext cx="1981200" cy="695325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STEP 1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순서도: 처리 5"/>
          <p:cNvSpPr/>
          <p:nvPr/>
        </p:nvSpPr>
        <p:spPr>
          <a:xfrm>
            <a:off x="838199" y="3086100"/>
            <a:ext cx="1981201" cy="289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기획 과정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아이디어 회의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정보 수집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계획 수립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UML </a:t>
            </a:r>
            <a:r>
              <a:rPr lang="ko-KR" altLang="en-US" sz="1400" dirty="0">
                <a:solidFill>
                  <a:schemeClr val="tx1"/>
                </a:solidFill>
              </a:rPr>
              <a:t>구상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순서도: 처리 6"/>
          <p:cNvSpPr/>
          <p:nvPr/>
        </p:nvSpPr>
        <p:spPr>
          <a:xfrm>
            <a:off x="3444241" y="2390775"/>
            <a:ext cx="1981200" cy="695325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STEP 2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순서도: 처리 7"/>
          <p:cNvSpPr/>
          <p:nvPr/>
        </p:nvSpPr>
        <p:spPr>
          <a:xfrm>
            <a:off x="3444239" y="3086100"/>
            <a:ext cx="1981201" cy="289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제작과정</a:t>
            </a:r>
            <a:endParaRPr lang="en-US" altLang="ko-KR" sz="25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뷰</a:t>
            </a:r>
            <a:r>
              <a:rPr lang="en-US" altLang="ko-KR" sz="1400" dirty="0">
                <a:solidFill>
                  <a:schemeClr val="tx1"/>
                </a:solidFill>
              </a:rPr>
              <a:t>(View) </a:t>
            </a:r>
            <a:r>
              <a:rPr lang="ko-KR" altLang="en-US" sz="1400" dirty="0">
                <a:solidFill>
                  <a:schemeClr val="tx1"/>
                </a:solidFill>
              </a:rPr>
              <a:t>제작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HTML / CSS </a:t>
            </a:r>
            <a:r>
              <a:rPr lang="ko-KR" altLang="en-US" sz="1400" dirty="0">
                <a:solidFill>
                  <a:schemeClr val="tx1"/>
                </a:solidFill>
              </a:rPr>
              <a:t>작업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Spring</a:t>
            </a:r>
            <a:r>
              <a:rPr lang="ko-KR" altLang="en-US" sz="1400" dirty="0">
                <a:solidFill>
                  <a:schemeClr val="tx1"/>
                </a:solidFill>
              </a:rPr>
              <a:t>을 이용한 </a:t>
            </a:r>
            <a:r>
              <a:rPr lang="en-US" altLang="ko-KR" sz="1400" dirty="0">
                <a:solidFill>
                  <a:schemeClr val="tx1"/>
                </a:solidFill>
              </a:rPr>
              <a:t>Controller </a:t>
            </a:r>
            <a:r>
              <a:rPr lang="ko-KR" altLang="en-US" sz="1400" dirty="0">
                <a:solidFill>
                  <a:schemeClr val="tx1"/>
                </a:solidFill>
              </a:rPr>
              <a:t>작업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9" name="순서도: 처리 8"/>
          <p:cNvSpPr/>
          <p:nvPr/>
        </p:nvSpPr>
        <p:spPr>
          <a:xfrm>
            <a:off x="6050280" y="2390775"/>
            <a:ext cx="1981200" cy="695325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6050278" y="3086100"/>
            <a:ext cx="1981201" cy="289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연동 작업</a:t>
            </a:r>
            <a:endParaRPr lang="en-US" altLang="ko-KR" sz="2500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Oracle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</a:rPr>
              <a:t>Eclipse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 err="1">
                <a:solidFill>
                  <a:schemeClr val="tx1"/>
                </a:solidFill>
              </a:rPr>
              <a:t>HikariCP</a:t>
            </a:r>
            <a:r>
              <a:rPr lang="ko-KR" altLang="en-US" sz="1400" dirty="0">
                <a:solidFill>
                  <a:schemeClr val="tx1"/>
                </a:solidFill>
              </a:rPr>
              <a:t>를 통한 연동 작업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단위 테스트 및 통합 테스트 작업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8656316" y="2390775"/>
            <a:ext cx="1981200" cy="695325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STEP 4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8656314" y="3086100"/>
            <a:ext cx="1981201" cy="2895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</a:rPr>
              <a:t>최종 작업</a:t>
            </a:r>
            <a:endParaRPr lang="en-US" altLang="ko-KR" sz="2500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오류 검증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웹 </a:t>
            </a:r>
            <a:r>
              <a:rPr lang="ko-KR" altLang="en-US" sz="1400" dirty="0" err="1">
                <a:solidFill>
                  <a:schemeClr val="tx1"/>
                </a:solidFill>
              </a:rPr>
              <a:t>베포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    (Tomcat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Server)</a:t>
            </a: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3063237" y="4453890"/>
            <a:ext cx="137160" cy="1600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5400000">
            <a:off x="5669277" y="4453890"/>
            <a:ext cx="137160" cy="1600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8275316" y="4453890"/>
            <a:ext cx="137160" cy="1600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9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EDED089-D827-424A-A4B2-3A5A4945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+mj-ea"/>
              </a:rPr>
              <a:t>웹 제작 계기</a:t>
            </a:r>
            <a:r>
              <a:rPr lang="en-US" altLang="ko-KR" sz="3200" dirty="0">
                <a:latin typeface="+mj-ea"/>
              </a:rPr>
              <a:t> – </a:t>
            </a:r>
            <a:r>
              <a:rPr lang="ko-KR" altLang="en-US" sz="3200" dirty="0">
                <a:latin typeface="+mj-ea"/>
              </a:rPr>
              <a:t>참고 자료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1E136A-784E-46AA-8A36-D5D84CFE66FF}"/>
              </a:ext>
            </a:extLst>
          </p:cNvPr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549EDC-D185-4A1D-BCA6-30DC7A9EAA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9" y="1570180"/>
            <a:ext cx="5059109" cy="40723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16242-4A2A-4728-8175-B518F1ABF2ED}"/>
              </a:ext>
            </a:extLst>
          </p:cNvPr>
          <p:cNvSpPr txBox="1"/>
          <p:nvPr/>
        </p:nvSpPr>
        <p:spPr>
          <a:xfrm>
            <a:off x="757946" y="6123543"/>
            <a:ext cx="501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망고 플레이트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https://www.mangoplate.com/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254943-1847-408B-A48B-BB401D5FC1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21" y="761877"/>
            <a:ext cx="2699234" cy="5471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AF628-B437-43B2-8408-D1F1E1F2F925}"/>
              </a:ext>
            </a:extLst>
          </p:cNvPr>
          <p:cNvSpPr txBox="1"/>
          <p:nvPr/>
        </p:nvSpPr>
        <p:spPr>
          <a:xfrm>
            <a:off x="9145336" y="3035998"/>
            <a:ext cx="3509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앱</a:t>
            </a:r>
            <a:endParaRPr lang="en-US" altLang="ko-KR" dirty="0"/>
          </a:p>
          <a:p>
            <a:r>
              <a:rPr lang="ko-KR" altLang="en-US" dirty="0"/>
              <a:t>캐치 테이블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https://app.catchtable.co.kr/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01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EDED089-D827-424A-A4B2-3A5A4945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+mj-ea"/>
              </a:rPr>
              <a:t>웹 제작 계기</a:t>
            </a:r>
            <a:r>
              <a:rPr lang="en-US" altLang="ko-KR" sz="3200" dirty="0">
                <a:latin typeface="+mj-ea"/>
              </a:rPr>
              <a:t> – </a:t>
            </a:r>
            <a:r>
              <a:rPr lang="ko-KR" altLang="en-US" sz="3200" dirty="0">
                <a:latin typeface="+mj-ea"/>
              </a:rPr>
              <a:t>참고 자료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1E136A-784E-46AA-8A36-D5D84CFE66FF}"/>
              </a:ext>
            </a:extLst>
          </p:cNvPr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16242-4A2A-4728-8175-B518F1ABF2ED}"/>
              </a:ext>
            </a:extLst>
          </p:cNvPr>
          <p:cNvSpPr txBox="1"/>
          <p:nvPr/>
        </p:nvSpPr>
        <p:spPr>
          <a:xfrm>
            <a:off x="129873" y="6308209"/>
            <a:ext cx="814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메뉴판</a:t>
            </a:r>
            <a:r>
              <a:rPr lang="ko-KR" altLang="en-US" dirty="0"/>
              <a:t> 닷컴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https://www.menupan.com/Restaurant/search/search_main.asp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F628-B437-43B2-8408-D1F1E1F2F925}"/>
              </a:ext>
            </a:extLst>
          </p:cNvPr>
          <p:cNvSpPr txBox="1"/>
          <p:nvPr/>
        </p:nvSpPr>
        <p:spPr>
          <a:xfrm>
            <a:off x="6208392" y="365125"/>
            <a:ext cx="350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다이닝</a:t>
            </a:r>
            <a:r>
              <a:rPr lang="ko-KR" altLang="en-US" dirty="0"/>
              <a:t> 코드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https://www.diningcode.com/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547DAC-9ECE-471D-AC09-C67748FA6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46" y="1369051"/>
            <a:ext cx="5011282" cy="45950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46A3E3-56DC-4076-B51A-E0EE6EE7E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92" y="1369051"/>
            <a:ext cx="4856771" cy="49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7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4D18A59-7F28-4997-B408-A84EC1D21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33" y="4239451"/>
            <a:ext cx="1653714" cy="2465892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71E98F8-D6EB-43DC-8F8E-FF8CE375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+mj-ea"/>
              </a:rPr>
              <a:t>웹 제작 계기</a:t>
            </a:r>
            <a:r>
              <a:rPr lang="en-US" altLang="ko-KR" sz="3200" dirty="0">
                <a:latin typeface="+mj-ea"/>
              </a:rPr>
              <a:t> – </a:t>
            </a:r>
            <a:r>
              <a:rPr lang="ko-KR" altLang="en-US" sz="3200" dirty="0">
                <a:latin typeface="+mj-ea"/>
              </a:rPr>
              <a:t>로고 선정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2F21C6-855C-43F2-88C7-860654B0E4C2}"/>
              </a:ext>
            </a:extLst>
          </p:cNvPr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6BDB80-7DB3-46D5-B655-49C4ABB5C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35" y="1362500"/>
            <a:ext cx="2419688" cy="2876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CB5314-C937-4ED5-B079-D61F6D2E8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5" y="1352974"/>
            <a:ext cx="2581635" cy="289600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C42C1E7-C5F7-41A4-A0D3-FA062720141F}"/>
              </a:ext>
            </a:extLst>
          </p:cNvPr>
          <p:cNvSpPr/>
          <p:nvPr/>
        </p:nvSpPr>
        <p:spPr>
          <a:xfrm>
            <a:off x="6247361" y="3028249"/>
            <a:ext cx="896983" cy="20116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F6B9A8-0D46-4652-8282-11D620121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92" y="1562357"/>
            <a:ext cx="2801131" cy="437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70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제작 과정 </a:t>
            </a:r>
            <a:r>
              <a:rPr lang="en-US" altLang="ko-KR" sz="3200" dirty="0">
                <a:latin typeface="+mj-ea"/>
              </a:rPr>
              <a:t>– </a:t>
            </a:r>
            <a:r>
              <a:rPr lang="ko-KR" altLang="en-US" sz="3200" dirty="0">
                <a:latin typeface="+mj-ea"/>
              </a:rPr>
              <a:t>역할 분담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5621" y="3075709"/>
            <a:ext cx="3358342" cy="5070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이상원 의 역할분담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070850" y="3075709"/>
            <a:ext cx="507076" cy="5070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/>
          <p:cNvSpPr/>
          <p:nvPr/>
        </p:nvSpPr>
        <p:spPr>
          <a:xfrm rot="13501390">
            <a:off x="4304496" y="3405819"/>
            <a:ext cx="260933" cy="6468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 rot="19100471">
            <a:off x="4275522" y="3334930"/>
            <a:ext cx="167910" cy="71242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도넛 9"/>
          <p:cNvSpPr/>
          <p:nvPr/>
        </p:nvSpPr>
        <p:spPr>
          <a:xfrm>
            <a:off x="4092311" y="3095450"/>
            <a:ext cx="311728" cy="311728"/>
          </a:xfrm>
          <a:prstGeom prst="donut">
            <a:avLst>
              <a:gd name="adj" fmla="val 117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581268" y="2115537"/>
            <a:ext cx="463435" cy="11707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044703" y="2115537"/>
            <a:ext cx="9601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7080" y="1546817"/>
            <a:ext cx="2489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H</a:t>
            </a:r>
            <a:r>
              <a:rPr lang="en-US" altLang="ko-KR" sz="1000" b="1" dirty="0"/>
              <a:t>tml </a:t>
            </a:r>
            <a:r>
              <a:rPr lang="en-US" altLang="ko-KR" sz="3500" b="1" dirty="0"/>
              <a:t>/ </a:t>
            </a:r>
            <a:r>
              <a:rPr lang="en-US" altLang="ko-KR" sz="3500" b="1" dirty="0" err="1"/>
              <a:t>C</a:t>
            </a:r>
            <a:r>
              <a:rPr lang="en-US" altLang="ko-KR" sz="1200" b="1" dirty="0" err="1"/>
              <a:t>ss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4576111" y="3286246"/>
            <a:ext cx="468592" cy="10595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035005" y="4342958"/>
            <a:ext cx="9601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47080" y="3783514"/>
            <a:ext cx="2362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V</a:t>
            </a:r>
            <a:r>
              <a:rPr lang="en-US" altLang="ko-KR" sz="1000" b="1" dirty="0"/>
              <a:t>iew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225540" y="4456093"/>
            <a:ext cx="5128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 err="1"/>
              <a:t>Jsp</a:t>
            </a:r>
            <a:r>
              <a:rPr lang="ko-KR" altLang="en-US" sz="2000" dirty="0"/>
              <a:t>를 이용한 </a:t>
            </a:r>
            <a:r>
              <a:rPr lang="en-US" altLang="ko-KR" sz="2000" dirty="0"/>
              <a:t>View </a:t>
            </a:r>
            <a:r>
              <a:rPr lang="ko-KR" altLang="en-US" sz="2000" dirty="0"/>
              <a:t>구성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25540" y="2234119"/>
            <a:ext cx="5128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/>
              <a:t>Html</a:t>
            </a:r>
            <a:r>
              <a:rPr lang="ko-KR" altLang="en-US" sz="2000" dirty="0"/>
              <a:t>과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를 통한 화면 구성</a:t>
            </a:r>
            <a:endParaRPr lang="en-US" altLang="ko-KR" sz="2000" dirty="0"/>
          </a:p>
          <a:p>
            <a:pPr marL="285750" indent="-285750">
              <a:buFontTx/>
              <a:buChar char="-"/>
            </a:pPr>
            <a:endParaRPr lang="ko-KR" altLang="en-US" sz="2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5687"/>
            <a:ext cx="1910959" cy="22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0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웹 제작 과정 </a:t>
            </a:r>
            <a:r>
              <a:rPr lang="en-US" altLang="ko-KR" sz="3200" dirty="0">
                <a:latin typeface="+mj-ea"/>
              </a:rPr>
              <a:t>– </a:t>
            </a:r>
            <a:r>
              <a:rPr lang="ko-KR" altLang="en-US" sz="3200" dirty="0">
                <a:latin typeface="+mj-ea"/>
              </a:rPr>
              <a:t>역할 분담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0119" y="846163"/>
            <a:ext cx="47827" cy="363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10119" y="3069471"/>
            <a:ext cx="3358342" cy="5070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지동선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의 역할분담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132849" y="3069471"/>
            <a:ext cx="507076" cy="5070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/>
          <p:cNvSpPr/>
          <p:nvPr/>
        </p:nvSpPr>
        <p:spPr>
          <a:xfrm rot="13501390">
            <a:off x="4366495" y="3399581"/>
            <a:ext cx="260933" cy="6468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 rot="19100471">
            <a:off x="4337521" y="3328692"/>
            <a:ext cx="167910" cy="71242"/>
          </a:xfrm>
          <a:prstGeom prst="round2Same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도넛 9"/>
          <p:cNvSpPr/>
          <p:nvPr/>
        </p:nvSpPr>
        <p:spPr>
          <a:xfrm>
            <a:off x="4154310" y="3089212"/>
            <a:ext cx="311728" cy="311728"/>
          </a:xfrm>
          <a:prstGeom prst="donut">
            <a:avLst>
              <a:gd name="adj" fmla="val 117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617214" y="2114009"/>
            <a:ext cx="463435" cy="11707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080649" y="2114009"/>
            <a:ext cx="9601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66290" y="1567945"/>
            <a:ext cx="2362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 err="1"/>
              <a:t>M</a:t>
            </a:r>
            <a:r>
              <a:rPr lang="en-US" altLang="ko-KR" sz="1000" b="1" dirty="0" err="1"/>
              <a:t>emeber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4612057" y="3284718"/>
            <a:ext cx="468592" cy="15824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080649" y="4867210"/>
            <a:ext cx="9601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7721" y="4312118"/>
            <a:ext cx="2362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 err="1"/>
              <a:t>P</a:t>
            </a:r>
            <a:r>
              <a:rPr lang="en-US" altLang="ko-KR" sz="1000" b="1" dirty="0" err="1"/>
              <a:t>pt</a:t>
            </a:r>
            <a:endParaRPr lang="ko-KR" altLang="en-US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612057" y="3281895"/>
            <a:ext cx="1502834" cy="2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97721" y="2734012"/>
            <a:ext cx="2362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 err="1"/>
              <a:t>S</a:t>
            </a:r>
            <a:r>
              <a:rPr lang="en-US" altLang="ko-KR" sz="1000" b="1" dirty="0" err="1"/>
              <a:t>ql</a:t>
            </a:r>
            <a:r>
              <a:rPr lang="en-US" altLang="ko-KR" sz="1000" b="1" dirty="0"/>
              <a:t>  </a:t>
            </a:r>
            <a:r>
              <a:rPr lang="en-US" altLang="ko-KR" sz="3500" b="1" dirty="0"/>
              <a:t>/ D</a:t>
            </a:r>
            <a:r>
              <a:rPr lang="en-US" altLang="ko-KR" sz="1200" b="1" dirty="0"/>
              <a:t>B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325711" y="2177915"/>
            <a:ext cx="578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회원 정보 구현 작업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25710" y="3323010"/>
            <a:ext cx="5028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/>
              <a:t>Oracle</a:t>
            </a:r>
            <a:r>
              <a:rPr lang="ko-KR" altLang="en-US" sz="2000" dirty="0"/>
              <a:t>을 이용한 </a:t>
            </a:r>
            <a:r>
              <a:rPr lang="en-US" altLang="ko-KR" sz="2000" dirty="0"/>
              <a:t>SQL </a:t>
            </a:r>
            <a:r>
              <a:rPr lang="ko-KR" altLang="en-US" sz="2000" dirty="0"/>
              <a:t>쿼리 설정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25711" y="3716882"/>
            <a:ext cx="502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/>
              <a:t>DB</a:t>
            </a:r>
            <a:r>
              <a:rPr lang="ko-KR" altLang="en-US" sz="2000" dirty="0"/>
              <a:t>와 연동시키는 작업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5710" y="4937869"/>
            <a:ext cx="5028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 err="1"/>
              <a:t>Ppt</a:t>
            </a:r>
            <a:r>
              <a:rPr lang="en-US" altLang="ko-KR" sz="2000" dirty="0"/>
              <a:t> </a:t>
            </a:r>
            <a:r>
              <a:rPr lang="ko-KR" altLang="en-US" sz="2000" dirty="0"/>
              <a:t>제작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5687"/>
            <a:ext cx="1910959" cy="22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2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732</Words>
  <Application>Microsoft Office PowerPoint</Application>
  <PresentationFormat>와이드스크린</PresentationFormat>
  <Paragraphs>196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본 고딕</vt:lpstr>
      <vt:lpstr>Arial</vt:lpstr>
      <vt:lpstr>Arial Rounded MT Bold</vt:lpstr>
      <vt:lpstr>Cambria Math</vt:lpstr>
      <vt:lpstr>Wingdings</vt:lpstr>
      <vt:lpstr>Office 테마</vt:lpstr>
      <vt:lpstr>1^st Project</vt:lpstr>
      <vt:lpstr>Contents</vt:lpstr>
      <vt:lpstr>웹 제작 계기 – 스토리 라인 </vt:lpstr>
      <vt:lpstr>PowerPoint 프레젠테이션</vt:lpstr>
      <vt:lpstr>웹 제작 계기 – 참고 자료</vt:lpstr>
      <vt:lpstr>웹 제작 계기 – 참고 자료</vt:lpstr>
      <vt:lpstr>웹 제작 계기 – 로고 선정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1^st Project</dc:title>
  <dc:creator>tjoeun709</dc:creator>
  <cp:lastModifiedBy>지 동선</cp:lastModifiedBy>
  <cp:revision>239</cp:revision>
  <dcterms:created xsi:type="dcterms:W3CDTF">2022-02-22T08:40:19Z</dcterms:created>
  <dcterms:modified xsi:type="dcterms:W3CDTF">2022-03-15T03:05:32Z</dcterms:modified>
</cp:coreProperties>
</file>